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0"/>
  </p:notesMasterIdLst>
  <p:sldIdLst>
    <p:sldId id="256" r:id="rId2"/>
    <p:sldId id="257" r:id="rId3"/>
    <p:sldId id="258" r:id="rId4"/>
    <p:sldId id="347" r:id="rId5"/>
    <p:sldId id="313" r:id="rId6"/>
    <p:sldId id="327" r:id="rId7"/>
    <p:sldId id="343" r:id="rId8"/>
    <p:sldId id="344" r:id="rId9"/>
    <p:sldId id="345" r:id="rId10"/>
    <p:sldId id="360" r:id="rId11"/>
    <p:sldId id="361" r:id="rId12"/>
    <p:sldId id="346" r:id="rId13"/>
    <p:sldId id="362" r:id="rId14"/>
    <p:sldId id="363" r:id="rId15"/>
    <p:sldId id="364" r:id="rId16"/>
    <p:sldId id="261" r:id="rId17"/>
    <p:sldId id="260" r:id="rId18"/>
    <p:sldId id="262" r:id="rId19"/>
    <p:sldId id="263" r:id="rId20"/>
    <p:sldId id="365" r:id="rId21"/>
    <p:sldId id="366" r:id="rId22"/>
    <p:sldId id="367" r:id="rId23"/>
    <p:sldId id="368" r:id="rId24"/>
    <p:sldId id="369" r:id="rId25"/>
    <p:sldId id="370" r:id="rId26"/>
    <p:sldId id="371" r:id="rId27"/>
    <p:sldId id="372" r:id="rId28"/>
    <p:sldId id="265" r:id="rId29"/>
    <p:sldId id="266" r:id="rId30"/>
    <p:sldId id="267" r:id="rId31"/>
    <p:sldId id="268" r:id="rId32"/>
    <p:sldId id="297" r:id="rId33"/>
    <p:sldId id="298" r:id="rId34"/>
    <p:sldId id="299" r:id="rId35"/>
    <p:sldId id="373" r:id="rId36"/>
    <p:sldId id="374" r:id="rId37"/>
    <p:sldId id="375" r:id="rId38"/>
    <p:sldId id="351" r:id="rId39"/>
    <p:sldId id="352" r:id="rId40"/>
    <p:sldId id="353" r:id="rId41"/>
    <p:sldId id="354" r:id="rId42"/>
    <p:sldId id="355" r:id="rId43"/>
    <p:sldId id="356" r:id="rId44"/>
    <p:sldId id="357" r:id="rId45"/>
    <p:sldId id="358" r:id="rId46"/>
    <p:sldId id="359" r:id="rId47"/>
    <p:sldId id="273" r:id="rId48"/>
    <p:sldId id="316" r:id="rId49"/>
    <p:sldId id="348" r:id="rId50"/>
    <p:sldId id="338" r:id="rId51"/>
    <p:sldId id="340" r:id="rId52"/>
    <p:sldId id="341" r:id="rId53"/>
    <p:sldId id="349" r:id="rId54"/>
    <p:sldId id="284" r:id="rId55"/>
    <p:sldId id="274" r:id="rId56"/>
    <p:sldId id="275" r:id="rId57"/>
    <p:sldId id="342" r:id="rId58"/>
    <p:sldId id="285"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2"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478" autoAdjust="0"/>
    <p:restoredTop sz="63582" autoAdjust="0"/>
  </p:normalViewPr>
  <p:slideViewPr>
    <p:cSldViewPr snapToGrid="0" snapToObjects="1">
      <p:cViewPr varScale="1">
        <p:scale>
          <a:sx n="80" d="100"/>
          <a:sy n="80" d="100"/>
        </p:scale>
        <p:origin x="240" y="192"/>
      </p:cViewPr>
      <p:guideLst>
        <p:guide orient="horz" pos="2160"/>
        <p:guide pos="3840"/>
      </p:guideLst>
    </p:cSldViewPr>
  </p:slideViewPr>
  <p:notesTextViewPr>
    <p:cViewPr>
      <p:scale>
        <a:sx n="150" d="100"/>
        <a:sy n="150"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commentAuthors" Target="commentAuthor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7/15/22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200" b="1" i="0" u="none" strike="noStrike" baseline="30000" dirty="0">
                <a:solidFill>
                  <a:srgbClr val="23408F"/>
                </a:solidFill>
                <a:latin typeface="Arial" panose="020B0604020202020204" pitchFamily="34" charset="0"/>
              </a:rPr>
              <a:t>النص الكتابي: </a:t>
            </a:r>
            <a:r>
              <a:rPr lang="ar-LB" sz="1200" b="0" i="0" u="none" strike="noStrike" baseline="30000" dirty="0">
                <a:solidFill>
                  <a:srgbClr val="23408F"/>
                </a:solidFill>
                <a:latin typeface="Arial" panose="020B0604020202020204" pitchFamily="34" charset="0"/>
              </a:rPr>
              <a:t>صموئيل الأوَّل ١٦</a:t>
            </a: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200" b="0" i="0" u="none" strike="noStrike" baseline="30000" dirty="0">
              <a:solidFill>
                <a:srgbClr val="23408F"/>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200" b="1" i="0" u="none" strike="noStrike" baseline="30000" dirty="0">
                <a:solidFill>
                  <a:srgbClr val="23408F"/>
                </a:solidFill>
                <a:latin typeface="Arial" panose="020B0604020202020204" pitchFamily="34" charset="0"/>
              </a:rPr>
              <a:t>الفكرة الرئيسية: </a:t>
            </a:r>
            <a:r>
              <a:rPr lang="ar-LB" sz="1200" b="0" i="0" u="none" strike="noStrike" baseline="30000" dirty="0">
                <a:solidFill>
                  <a:srgbClr val="23408F"/>
                </a:solidFill>
                <a:latin typeface="Arial" panose="020B0604020202020204" pitchFamily="34" charset="0"/>
              </a:rPr>
              <a:t>أن يدرك الولد أن الانسان ينظر إلى العينين، أما الله فينظر إلى القلب، ويشعر بمحبة الله له و قيمته الكبيرة عند الله، و يقرر التعامل مع الأخرين بتواضع و محبة.</a:t>
            </a:r>
            <a:endParaRPr lang="en-US" dirty="0"/>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r" rtl="0"/>
            <a:r>
              <a:rPr lang="ar-LB" sz="1800" b="1" i="0" u="sng" strike="noStrike" baseline="30000" dirty="0">
                <a:solidFill>
                  <a:srgbClr val="23408F"/>
                </a:solidFill>
                <a:latin typeface="Arial" panose="020B0604020202020204" pitchFamily="34" charset="0"/>
              </a:rPr>
              <a:t>المقدِّمة</a:t>
            </a:r>
          </a:p>
          <a:p>
            <a:pPr marR="0" algn="just" rtl="1"/>
            <a:r>
              <a:rPr lang="ar-LB" sz="1800" b="0" i="0" u="none" strike="noStrike" baseline="30000" dirty="0">
                <a:solidFill>
                  <a:srgbClr val="23408F"/>
                </a:solidFill>
                <a:latin typeface="Arial" panose="020B0604020202020204" pitchFamily="34" charset="0"/>
              </a:rPr>
              <a:t>حكم شعب الله ملكٌ اسمه شاول لفترة من الزمان. ولكن عدم طاعته لكلام الله أحزن قلب الله ممّا جعله يعيّن ملكاً آخر على شعبه.</a:t>
            </a:r>
          </a:p>
          <a:p>
            <a:pPr marR="0" algn="just" rtl="1"/>
            <a:endParaRPr lang="ar-LB" sz="1800" b="0" i="0" u="none" strike="noStrike" baseline="30000" dirty="0">
              <a:solidFill>
                <a:srgbClr val="23408F"/>
              </a:solidFill>
              <a:latin typeface="Arial" panose="020B0604020202020204" pitchFamily="34" charset="0"/>
            </a:endParaRPr>
          </a:p>
          <a:p>
            <a:pPr marR="0" algn="just" rtl="1"/>
            <a:r>
              <a:rPr lang="ar-LB" sz="1800" b="1" i="0" u="sng" strike="noStrike" baseline="30000" dirty="0">
                <a:solidFill>
                  <a:srgbClr val="23408F"/>
                </a:solidFill>
                <a:latin typeface="Arial" panose="020B0604020202020204" pitchFamily="34" charset="0"/>
              </a:rPr>
              <a:t>طلب الرب من صموئيل</a:t>
            </a:r>
          </a:p>
          <a:p>
            <a:pPr marR="0" algn="just" rtl="1"/>
            <a:r>
              <a:rPr lang="ar-LB" sz="1800" b="0" i="0" u="none" strike="noStrike" baseline="30000" dirty="0">
                <a:solidFill>
                  <a:srgbClr val="23408F"/>
                </a:solidFill>
                <a:latin typeface="Arial" panose="020B0604020202020204" pitchFamily="34" charset="0"/>
              </a:rPr>
              <a:t>عندما كان شاول ملكًا كان هناك كاهن اسمه صموئيل. طلب الرب من صموئيل أن يذهب إلى بيت رجل اسمه يسّى. وكان ليسَّى ثمانية أولاد اختار الرب من بينهم واحدًا ليعيِّنَهُ ملكًا على شعبه بدل شاول. شعر صموئيل بخوف وقال للرب: “إذا عرف شاول أنّني سوف أمسح ملكًا آخر سيقتلني.” ولكنَّ الرب طمأن قلبه وطلب منه أن يأخذ معه عجلاً كبيرًا... وهناك يطلب من يسّى الحضور ليقدِّما معًا العجل ذبيحة للرب</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48</a:t>
            </a:fld>
            <a:endParaRPr lang="en-LB"/>
          </a:p>
        </p:txBody>
      </p:sp>
    </p:spTree>
    <p:extLst>
      <p:ext uri="{BB962C8B-B14F-4D97-AF65-F5344CB8AC3E}">
        <p14:creationId xmlns:p14="http://schemas.microsoft.com/office/powerpoint/2010/main" val="5533194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just" rtl="1"/>
            <a:r>
              <a:rPr lang="ar-LB" sz="1800" b="1" i="0" u="sng" strike="noStrike" baseline="30000" dirty="0">
                <a:solidFill>
                  <a:srgbClr val="23408F"/>
                </a:solidFill>
                <a:latin typeface="Arial" panose="020B0604020202020204" pitchFamily="34" charset="0"/>
              </a:rPr>
              <a:t>صموئيل يطيع الله</a:t>
            </a:r>
          </a:p>
          <a:p>
            <a:pPr marR="0" algn="just" rtl="1"/>
            <a:r>
              <a:rPr lang="ar-LB" sz="1800" b="0" i="0" u="none" strike="noStrike" baseline="30000" dirty="0">
                <a:solidFill>
                  <a:srgbClr val="23408F"/>
                </a:solidFill>
                <a:latin typeface="Arial" panose="020B0604020202020204" pitchFamily="34" charset="0"/>
              </a:rPr>
              <a:t>أطاع صموئيل الله، وفعل كما أمره. وعند وصوله إلى بيت لحم، اضطرب شيوخ المدينة من وجوده. ولكن صموئيل قال لهم: “تعالوا معي لنقدِّم ذبيحة للرب.” وهكذا جاء جميع الشيوخ ومن بينهم يسّى وأبناؤه ليقدِّموا الذبيحة.</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49</a:t>
            </a:fld>
            <a:endParaRPr lang="en-LB"/>
          </a:p>
        </p:txBody>
      </p:sp>
    </p:spTree>
    <p:extLst>
      <p:ext uri="{BB962C8B-B14F-4D97-AF65-F5344CB8AC3E}">
        <p14:creationId xmlns:p14="http://schemas.microsoft.com/office/powerpoint/2010/main" val="3239003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rtl="1">
              <a:lnSpc>
                <a:spcPct val="120000"/>
              </a:lnSpc>
              <a:spcBef>
                <a:spcPts val="0"/>
              </a:spcBef>
              <a:spcAft>
                <a:spcPts val="0"/>
              </a:spcAft>
            </a:pPr>
            <a:r>
              <a:rPr lang="ar-SA" sz="1800" b="1" u="sng" dirty="0">
                <a:solidFill>
                  <a:srgbClr val="23408F"/>
                </a:solidFill>
                <a:effectLst/>
                <a:latin typeface="MinionPro-Regular"/>
                <a:ea typeface="Calibri" panose="020F0502020204030204" pitchFamily="34" charset="0"/>
                <a:cs typeface="Arial" panose="020B0604020202020204" pitchFamily="34" charset="0"/>
              </a:rPr>
              <a:t>ذبيحة للرب</a:t>
            </a:r>
            <a:endParaRPr lang="en-US" sz="1800" b="1" u="sng" dirty="0">
              <a:solidFill>
                <a:srgbClr val="000000"/>
              </a:solidFill>
              <a:effectLst/>
              <a:latin typeface="MinionPro-Regular"/>
              <a:ea typeface="Calibri" panose="020F0502020204030204" pitchFamily="34" charset="0"/>
              <a:cs typeface="MinionPro-Regular"/>
            </a:endParaRPr>
          </a:p>
          <a:p>
            <a:pPr marL="0" marR="0" algn="just" rtl="1">
              <a:lnSpc>
                <a:spcPct val="120000"/>
              </a:lnSpc>
              <a:spcBef>
                <a:spcPts val="0"/>
              </a:spcBef>
              <a:spcAft>
                <a:spcPts val="0"/>
              </a:spcAft>
            </a:pPr>
            <a:r>
              <a:rPr lang="ar-SA" sz="1800" dirty="0">
                <a:solidFill>
                  <a:srgbClr val="23408F"/>
                </a:solidFill>
                <a:effectLst/>
                <a:latin typeface="MinionPro-Regular"/>
                <a:ea typeface="Calibri" panose="020F0502020204030204" pitchFamily="34" charset="0"/>
                <a:cs typeface="Arial" panose="020B0604020202020204" pitchFamily="34" charset="0"/>
              </a:rPr>
              <a:t>وعندما أقبل يسّى وأولاده، بدأ صموئيل يتأمَّل كلّ ولد من أولاده</a:t>
            </a:r>
            <a:r>
              <a:rPr lang="en-GB" sz="1800" dirty="0">
                <a:solidFill>
                  <a:srgbClr val="23408F"/>
                </a:solidFill>
                <a:effectLst/>
                <a:latin typeface="Arial" panose="020B0604020202020204" pitchFamily="34" charset="0"/>
                <a:ea typeface="Calibri" panose="020F0502020204030204" pitchFamily="34" charset="0"/>
                <a:cs typeface="MinionPro-Regular"/>
              </a:rPr>
              <a:t>. </a:t>
            </a:r>
            <a:r>
              <a:rPr lang="ar-SA" sz="1800" dirty="0">
                <a:solidFill>
                  <a:srgbClr val="23408F"/>
                </a:solidFill>
                <a:effectLst/>
                <a:latin typeface="MinionPro-Regular"/>
                <a:ea typeface="Calibri" panose="020F0502020204030204" pitchFamily="34" charset="0"/>
                <a:cs typeface="Arial" panose="020B0604020202020204" pitchFamily="34" charset="0"/>
              </a:rPr>
              <a:t>فقد أُعجب بابن يسّى أليآب ورآه وسيمًا وطويل القامة</a:t>
            </a:r>
            <a:r>
              <a:rPr lang="en-GB" sz="1800" dirty="0">
                <a:solidFill>
                  <a:srgbClr val="23408F"/>
                </a:solidFill>
                <a:effectLst/>
                <a:latin typeface="Arial" panose="020B0604020202020204" pitchFamily="34" charset="0"/>
                <a:ea typeface="Calibri" panose="020F0502020204030204" pitchFamily="34" charset="0"/>
                <a:cs typeface="MinionPro-Regular"/>
              </a:rPr>
              <a:t>. </a:t>
            </a:r>
            <a:r>
              <a:rPr lang="ar-SA" sz="1800" dirty="0">
                <a:solidFill>
                  <a:srgbClr val="23408F"/>
                </a:solidFill>
                <a:effectLst/>
                <a:latin typeface="MinionPro-Regular"/>
                <a:ea typeface="Calibri" panose="020F0502020204030204" pitchFamily="34" charset="0"/>
                <a:cs typeface="Arial" panose="020B0604020202020204" pitchFamily="34" charset="0"/>
              </a:rPr>
              <a:t>لكنَّ الرب قال لصموئيل</a:t>
            </a:r>
            <a:r>
              <a:rPr lang="en-GB" sz="1800" dirty="0">
                <a:solidFill>
                  <a:srgbClr val="23408F"/>
                </a:solidFill>
                <a:effectLst/>
                <a:latin typeface="Arial" panose="020B0604020202020204" pitchFamily="34" charset="0"/>
                <a:ea typeface="Calibri" panose="020F0502020204030204" pitchFamily="34" charset="0"/>
                <a:cs typeface="MinionPro-Regular"/>
              </a:rPr>
              <a:t> </a:t>
            </a:r>
            <a:endParaRPr lang="en-US" sz="1800" dirty="0">
              <a:solidFill>
                <a:srgbClr val="000000"/>
              </a:solidFill>
              <a:effectLst/>
              <a:latin typeface="MinionPro-Regular"/>
              <a:ea typeface="Calibri" panose="020F0502020204030204" pitchFamily="34" charset="0"/>
              <a:cs typeface="MinionPro-Regular"/>
            </a:endParaRPr>
          </a:p>
          <a:p>
            <a:pPr marL="0" marR="0" algn="just" rtl="1">
              <a:lnSpc>
                <a:spcPct val="120000"/>
              </a:lnSpc>
              <a:spcBef>
                <a:spcPts val="0"/>
              </a:spcBef>
              <a:spcAft>
                <a:spcPts val="0"/>
              </a:spcAft>
            </a:pPr>
            <a:r>
              <a:rPr lang="en-GB" sz="1800" dirty="0">
                <a:solidFill>
                  <a:srgbClr val="23408F"/>
                </a:solidFill>
                <a:effectLst/>
                <a:latin typeface="Arial" panose="020B0604020202020204" pitchFamily="34" charset="0"/>
                <a:ea typeface="Calibri" panose="020F0502020204030204" pitchFamily="34" charset="0"/>
                <a:cs typeface="MinionPro-Regular"/>
              </a:rPr>
              <a:t> </a:t>
            </a:r>
            <a:endParaRPr lang="en-US" sz="1800" dirty="0">
              <a:solidFill>
                <a:srgbClr val="000000"/>
              </a:solidFill>
              <a:effectLst/>
              <a:latin typeface="MinionPro-Regular"/>
              <a:ea typeface="Calibri" panose="020F0502020204030204" pitchFamily="34" charset="0"/>
              <a:cs typeface="MinionPro-Regular"/>
            </a:endParaRPr>
          </a:p>
          <a:p>
            <a:pPr marL="0" marR="0" algn="r">
              <a:lnSpc>
                <a:spcPct val="107000"/>
              </a:lnSpc>
              <a:spcBef>
                <a:spcPts val="0"/>
              </a:spcBef>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R="0" algn="just" rtl="1"/>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50</a:t>
            </a:fld>
            <a:endParaRPr lang="en-LB"/>
          </a:p>
        </p:txBody>
      </p:sp>
    </p:spTree>
    <p:extLst>
      <p:ext uri="{BB962C8B-B14F-4D97-AF65-F5344CB8AC3E}">
        <p14:creationId xmlns:p14="http://schemas.microsoft.com/office/powerpoint/2010/main" val="31571774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1" eaLnBrk="1" fontAlgn="auto" latinLnBrk="0" hangingPunct="1">
              <a:lnSpc>
                <a:spcPct val="100000"/>
              </a:lnSpc>
              <a:spcBef>
                <a:spcPts val="0"/>
              </a:spcBef>
              <a:spcAft>
                <a:spcPts val="0"/>
              </a:spcAft>
              <a:buClrTx/>
              <a:buSzTx/>
              <a:buFontTx/>
              <a:buNone/>
              <a:tabLst/>
              <a:defRPr/>
            </a:pPr>
            <a:r>
              <a:rPr lang="en-GB" sz="1200" dirty="0">
                <a:solidFill>
                  <a:srgbClr val="23408F"/>
                </a:solidFill>
                <a:effectLst/>
                <a:latin typeface="Arial" panose="020B0604020202020204" pitchFamily="34" charset="0"/>
                <a:ea typeface="Calibri" panose="020F0502020204030204" pitchFamily="34" charset="0"/>
                <a:cs typeface="MinionPro-Regular"/>
              </a:rPr>
              <a:t> </a:t>
            </a:r>
            <a:r>
              <a:rPr lang="en-GB" sz="1200" dirty="0">
                <a:solidFill>
                  <a:srgbClr val="FFBA0D"/>
                </a:solidFill>
                <a:effectLst/>
                <a:latin typeface="Arial" panose="020B0604020202020204" pitchFamily="34" charset="0"/>
                <a:ea typeface="Calibri" panose="020F0502020204030204" pitchFamily="34" charset="0"/>
                <a:cs typeface="MinionPro-Regular"/>
              </a:rPr>
              <a:t> </a:t>
            </a:r>
            <a:r>
              <a:rPr lang="ar-SA" sz="1200" b="1" dirty="0">
                <a:solidFill>
                  <a:srgbClr val="FFBA0D"/>
                </a:solidFill>
                <a:effectLst/>
                <a:latin typeface="MinionPro-Regular"/>
                <a:ea typeface="Calibri" panose="020F0502020204030204" pitchFamily="34" charset="0"/>
                <a:cs typeface="Arial" panose="020B0604020202020204" pitchFamily="34" charset="0"/>
              </a:rPr>
              <a:t>لا تنظر إلى المظهر الخارجي، لأن الله ينظر إلى داخل القلب</a:t>
            </a:r>
            <a:r>
              <a:rPr lang="en-GB" sz="1200" dirty="0">
                <a:solidFill>
                  <a:srgbClr val="FFBA0D"/>
                </a:solidFill>
                <a:effectLst/>
                <a:latin typeface="Arial" panose="020B0604020202020204" pitchFamily="34" charset="0"/>
                <a:ea typeface="Calibri" panose="020F0502020204030204" pitchFamily="34" charset="0"/>
                <a:cs typeface="MinionPro-Regular"/>
              </a:rPr>
              <a:t>.” </a:t>
            </a:r>
            <a:r>
              <a:rPr lang="ar-LB" sz="1200" dirty="0">
                <a:solidFill>
                  <a:srgbClr val="23408F"/>
                </a:solidFill>
                <a:effectLst/>
                <a:latin typeface="Arial" panose="020B0604020202020204" pitchFamily="34" charset="0"/>
                <a:ea typeface="Calibri" panose="020F0502020204030204" pitchFamily="34" charset="0"/>
                <a:cs typeface="MinionPro-Regular"/>
              </a:rPr>
              <a:t>(</a:t>
            </a:r>
            <a:r>
              <a:rPr lang="ar-SA" sz="1200" dirty="0">
                <a:solidFill>
                  <a:srgbClr val="23408F"/>
                </a:solidFill>
                <a:effectLst/>
                <a:latin typeface="MinionPro-Regular"/>
                <a:ea typeface="Calibri" panose="020F0502020204030204" pitchFamily="34" charset="0"/>
                <a:cs typeface="Arial" panose="020B0604020202020204" pitchFamily="34" charset="0"/>
              </a:rPr>
              <a:t>صموئيل الاول </a:t>
            </a:r>
            <a:r>
              <a:rPr lang="ar-LB" sz="1200" dirty="0">
                <a:solidFill>
                  <a:srgbClr val="23408F"/>
                </a:solidFill>
                <a:effectLst/>
                <a:latin typeface="MinionPro-Regular"/>
                <a:ea typeface="Calibri" panose="020F0502020204030204" pitchFamily="34" charset="0"/>
                <a:cs typeface="Arial" panose="020B0604020202020204" pitchFamily="34" charset="0"/>
              </a:rPr>
              <a:t>١٦ ؛ ٧ )</a:t>
            </a:r>
            <a:r>
              <a:rPr lang="en-GB" sz="1200" dirty="0">
                <a:solidFill>
                  <a:srgbClr val="23408F"/>
                </a:solidFill>
                <a:effectLst/>
                <a:latin typeface="Arial" panose="020B0604020202020204" pitchFamily="34" charset="0"/>
                <a:ea typeface="Calibri" panose="020F0502020204030204" pitchFamily="34" charset="0"/>
                <a:cs typeface="MinionPro-Regular"/>
              </a:rPr>
              <a:t> </a:t>
            </a:r>
            <a:r>
              <a:rPr lang="ar-SA" sz="1200" dirty="0">
                <a:solidFill>
                  <a:srgbClr val="23408F"/>
                </a:solidFill>
                <a:effectLst/>
                <a:latin typeface="MinionPro-Regular"/>
                <a:ea typeface="Calibri" panose="020F0502020204030204" pitchFamily="34" charset="0"/>
                <a:cs typeface="Arial" panose="020B0604020202020204" pitchFamily="34" charset="0"/>
              </a:rPr>
              <a:t>فجاء ولد آخر من أولاد يسَّى، لكن الرب رفضه أيضًا</a:t>
            </a:r>
            <a:r>
              <a:rPr lang="en-GB" sz="1200" dirty="0">
                <a:solidFill>
                  <a:srgbClr val="23408F"/>
                </a:solidFill>
                <a:effectLst/>
                <a:latin typeface="Arial" panose="020B0604020202020204" pitchFamily="34" charset="0"/>
                <a:ea typeface="Calibri" panose="020F0502020204030204" pitchFamily="34" charset="0"/>
                <a:cs typeface="MinionPro-Regular"/>
              </a:rPr>
              <a:t>. </a:t>
            </a:r>
            <a:r>
              <a:rPr lang="ar-SA" sz="1200" dirty="0">
                <a:solidFill>
                  <a:srgbClr val="23408F"/>
                </a:solidFill>
                <a:effectLst/>
                <a:latin typeface="MinionPro-Regular"/>
                <a:ea typeface="Calibri" panose="020F0502020204030204" pitchFamily="34" charset="0"/>
                <a:cs typeface="Arial" panose="020B0604020202020204" pitchFamily="34" charset="0"/>
              </a:rPr>
              <a:t>وعندما انتهى يسّى من تقديم أولاده السبعة، سأله صموئيل</a:t>
            </a:r>
            <a:r>
              <a:rPr lang="en-GB" sz="1200" dirty="0">
                <a:solidFill>
                  <a:srgbClr val="23408F"/>
                </a:solidFill>
                <a:effectLst/>
                <a:latin typeface="Arial" panose="020B0604020202020204" pitchFamily="34" charset="0"/>
                <a:ea typeface="Calibri" panose="020F0502020204030204" pitchFamily="34" charset="0"/>
                <a:cs typeface="MinionPro-Regular"/>
              </a:rPr>
              <a:t>: “</a:t>
            </a:r>
            <a:r>
              <a:rPr lang="ar-SA" sz="1200" dirty="0">
                <a:solidFill>
                  <a:srgbClr val="23408F"/>
                </a:solidFill>
                <a:effectLst/>
                <a:latin typeface="MinionPro-Regular"/>
                <a:ea typeface="Calibri" panose="020F0502020204030204" pitchFamily="34" charset="0"/>
                <a:cs typeface="Arial" panose="020B0604020202020204" pitchFamily="34" charset="0"/>
              </a:rPr>
              <a:t>هل لديك أبناء آخرون بعد؟</a:t>
            </a:r>
            <a:r>
              <a:rPr lang="en-GB" sz="1200" dirty="0">
                <a:solidFill>
                  <a:srgbClr val="23408F"/>
                </a:solidFill>
                <a:effectLst/>
                <a:latin typeface="Arial" panose="020B0604020202020204" pitchFamily="34" charset="0"/>
                <a:ea typeface="Calibri" panose="020F0502020204030204" pitchFamily="34" charset="0"/>
                <a:cs typeface="MinionPro-Regular"/>
              </a:rPr>
              <a:t>” </a:t>
            </a:r>
            <a:r>
              <a:rPr lang="ar-SA" sz="1200" dirty="0">
                <a:solidFill>
                  <a:srgbClr val="23408F"/>
                </a:solidFill>
                <a:effectLst/>
                <a:latin typeface="MinionPro-Regular"/>
                <a:ea typeface="Calibri" panose="020F0502020204030204" pitchFamily="34" charset="0"/>
                <a:cs typeface="Arial" panose="020B0604020202020204" pitchFamily="34" charset="0"/>
              </a:rPr>
              <a:t>أجابه يسّى</a:t>
            </a:r>
            <a:r>
              <a:rPr lang="en-GB" sz="1200" dirty="0">
                <a:solidFill>
                  <a:srgbClr val="23408F"/>
                </a:solidFill>
                <a:effectLst/>
                <a:latin typeface="Arial" panose="020B0604020202020204" pitchFamily="34" charset="0"/>
                <a:ea typeface="Calibri" panose="020F0502020204030204" pitchFamily="34" charset="0"/>
                <a:cs typeface="MinionPro-Regular"/>
              </a:rPr>
              <a:t>: “ </a:t>
            </a:r>
            <a:r>
              <a:rPr lang="ar-SA" sz="1200" dirty="0">
                <a:solidFill>
                  <a:srgbClr val="23408F"/>
                </a:solidFill>
                <a:effectLst/>
                <a:latin typeface="MinionPro-Regular"/>
                <a:ea typeface="Calibri" panose="020F0502020204030204" pitchFamily="34" charset="0"/>
                <a:cs typeface="Arial" panose="020B0604020202020204" pitchFamily="34" charset="0"/>
              </a:rPr>
              <a:t>لديَّ ولد صغير أيضًا، ولكنَّه يرعى الغنم</a:t>
            </a:r>
            <a:r>
              <a:rPr lang="en-GB" sz="1200" dirty="0">
                <a:solidFill>
                  <a:srgbClr val="23408F"/>
                </a:solidFill>
                <a:effectLst/>
                <a:latin typeface="Arial" panose="020B0604020202020204" pitchFamily="34" charset="0"/>
                <a:ea typeface="Calibri" panose="020F0502020204030204" pitchFamily="34" charset="0"/>
                <a:cs typeface="MinionPro-Regular"/>
              </a:rPr>
              <a:t>.”</a:t>
            </a:r>
            <a:endParaRPr lang="en-US" sz="1200" dirty="0">
              <a:solidFill>
                <a:srgbClr val="000000"/>
              </a:solidFill>
              <a:effectLst/>
              <a:latin typeface="MinionPro-Regular"/>
              <a:ea typeface="Calibri" panose="020F0502020204030204" pitchFamily="34" charset="0"/>
              <a:cs typeface="MinionPro-Regular"/>
            </a:endParaRPr>
          </a:p>
          <a:p>
            <a:pPr marR="0" algn="just" rtl="1"/>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51</a:t>
            </a:fld>
            <a:endParaRPr lang="en-LB"/>
          </a:p>
        </p:txBody>
      </p:sp>
    </p:spTree>
    <p:extLst>
      <p:ext uri="{BB962C8B-B14F-4D97-AF65-F5344CB8AC3E}">
        <p14:creationId xmlns:p14="http://schemas.microsoft.com/office/powerpoint/2010/main" val="8554998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just" rtl="1"/>
            <a:r>
              <a:rPr lang="ar-LB" sz="1200" b="1" i="0" u="sng" strike="noStrike" baseline="30000" dirty="0">
                <a:solidFill>
                  <a:srgbClr val="23408F"/>
                </a:solidFill>
                <a:latin typeface="Arial" panose="020B0604020202020204" pitchFamily="34" charset="0"/>
              </a:rPr>
              <a:t>اختيار داود</a:t>
            </a:r>
          </a:p>
          <a:p>
            <a:pPr marR="0" algn="just" rtl="1"/>
            <a:r>
              <a:rPr lang="ar-LB" sz="1200" b="0" i="0" u="none" strike="noStrike" baseline="30000" dirty="0">
                <a:solidFill>
                  <a:srgbClr val="23408F"/>
                </a:solidFill>
                <a:latin typeface="Arial" panose="020B0604020202020204" pitchFamily="34" charset="0"/>
              </a:rPr>
              <a:t>فقال صموئيل ليسّى: “دعه يأتي إلى هنا.” فأرسل يسَّى وراء ابنه داود كي يأتي. </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52</a:t>
            </a:fld>
            <a:endParaRPr lang="en-LB"/>
          </a:p>
        </p:txBody>
      </p:sp>
    </p:spTree>
    <p:extLst>
      <p:ext uri="{BB962C8B-B14F-4D97-AF65-F5344CB8AC3E}">
        <p14:creationId xmlns:p14="http://schemas.microsoft.com/office/powerpoint/2010/main" val="34609570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200" b="0" i="0" u="none" strike="noStrike" baseline="30000" dirty="0">
                <a:solidFill>
                  <a:srgbClr val="23408F"/>
                </a:solidFill>
                <a:latin typeface="Arial" panose="020B0604020202020204" pitchFamily="34" charset="0"/>
              </a:rPr>
              <a:t>وعندما حضر قال له الرب: </a:t>
            </a:r>
            <a:r>
              <a:rPr lang="ar-LB" sz="1200" b="0" i="0" u="none" strike="noStrike" baseline="30000" dirty="0">
                <a:solidFill>
                  <a:srgbClr val="FFBA0D"/>
                </a:solidFill>
                <a:latin typeface="Arial" panose="020B0604020202020204" pitchFamily="34" charset="0"/>
              </a:rPr>
              <a:t>“ قُم وامسحه، لأنَّ هذا هو مَن اخترته.”</a:t>
            </a:r>
            <a:r>
              <a:rPr lang="ar-LB" sz="1200" b="0" i="0" u="none" strike="noStrike" baseline="30000" dirty="0">
                <a:solidFill>
                  <a:srgbClr val="23408F"/>
                </a:solidFill>
                <a:latin typeface="Arial" panose="020B0604020202020204" pitchFamily="34" charset="0"/>
              </a:rPr>
              <a:t> (صموئيل الأول  ١٦ ؛ ١٢ )</a:t>
            </a:r>
            <a:r>
              <a:rPr lang="ar-LB" sz="1200" b="0" i="0" u="none" strike="noStrike" baseline="30000" dirty="0">
                <a:solidFill>
                  <a:srgbClr val="FFBA0D"/>
                </a:solidFill>
                <a:latin typeface="Arial" panose="020B0604020202020204" pitchFamily="34" charset="0"/>
              </a:rPr>
              <a:t> </a:t>
            </a:r>
            <a:r>
              <a:rPr lang="ar-LB" sz="1200" b="0" i="0" u="none" strike="noStrike" baseline="30000" dirty="0">
                <a:solidFill>
                  <a:srgbClr val="23408F"/>
                </a:solidFill>
                <a:latin typeface="Arial" panose="020B0604020202020204" pitchFamily="34" charset="0"/>
              </a:rPr>
              <a:t>فتناول صموئيل قرن الزيت ومسحَهُ أمام إخوته.</a:t>
            </a:r>
            <a:endParaRPr lang="en-US" dirty="0"/>
          </a:p>
          <a:p>
            <a:pPr marR="0" algn="just" rtl="1"/>
            <a:r>
              <a:rPr lang="ar-LB" sz="1800" b="1" i="0" u="sng" strike="noStrike" baseline="30000" dirty="0">
                <a:solidFill>
                  <a:srgbClr val="23408F"/>
                </a:solidFill>
                <a:latin typeface="Arial" panose="020B0604020202020204" pitchFamily="34" charset="0"/>
              </a:rPr>
              <a:t>النهاية</a:t>
            </a:r>
          </a:p>
          <a:p>
            <a:pPr marR="0" algn="just" rtl="1"/>
            <a:r>
              <a:rPr lang="ar-LB" sz="1800" b="0" i="0" u="none" strike="noStrike" baseline="30000" dirty="0">
                <a:solidFill>
                  <a:srgbClr val="23408F"/>
                </a:solidFill>
                <a:latin typeface="Arial" panose="020B0604020202020204" pitchFamily="34" charset="0"/>
              </a:rPr>
              <a:t>كان داود راعي غنم، لكن الله اختاره لكي يصير ملكًا على شعبه بالرغم من صغر سنِّه. نظر الله إلى قلب داود عندما اختاره. لقد أعطى الله امتيازًا وقيمة لكلِّ واحد وواحدة منّا، لذلك يجب أن لا نحكم على بعضنا البعض من خلال مظهرنا الخارجي وإنّما نحبهم كما هم.</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53</a:t>
            </a:fld>
            <a:endParaRPr lang="en-LB"/>
          </a:p>
        </p:txBody>
      </p:sp>
    </p:spTree>
    <p:extLst>
      <p:ext uri="{BB962C8B-B14F-4D97-AF65-F5344CB8AC3E}">
        <p14:creationId xmlns:p14="http://schemas.microsoft.com/office/powerpoint/2010/main" val="4832168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A1F52"/>
                </a:solidFill>
                <a:latin typeface="Arial" panose="020B0604020202020204" pitchFamily="34" charset="0"/>
              </a:rPr>
              <a:t>المواد المطلوبة:</a:t>
            </a:r>
            <a:r>
              <a:rPr lang="ar-LB" sz="1800" b="0" i="0" u="none" strike="noStrike" baseline="30000" dirty="0">
                <a:solidFill>
                  <a:srgbClr val="8A1F52"/>
                </a:solidFill>
                <a:latin typeface="Tahoma" panose="020B0604030504040204" pitchFamily="34" charset="0"/>
              </a:rPr>
              <a:t> </a:t>
            </a:r>
            <a:r>
              <a:rPr lang="ar-LB" sz="1800" b="0" i="0" u="none" strike="noStrike" baseline="30000" dirty="0">
                <a:solidFill>
                  <a:srgbClr val="8A1F52"/>
                </a:solidFill>
                <a:latin typeface="Arial" panose="020B0604020202020204" pitchFamily="34" charset="0"/>
              </a:rPr>
              <a:t>٣ علب كرتون بأحجام متعددة - اشياء ( مناديل، شوكولا، اكياس فارغة …)    </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sng" strike="noStrike" baseline="30000" dirty="0">
                <a:solidFill>
                  <a:srgbClr val="23408F"/>
                </a:solidFill>
                <a:latin typeface="Arial" panose="020B0604020202020204" pitchFamily="34" charset="0"/>
              </a:rPr>
              <a:t>شرح وتطبيق</a:t>
            </a:r>
          </a:p>
          <a:p>
            <a:pPr marL="285750" marR="0" indent="-285750" algn="r" rtl="1">
              <a:buFont typeface="Arial" panose="020B0604020202020204" pitchFamily="34" charset="0"/>
              <a:buChar char="•"/>
            </a:pPr>
            <a:r>
              <a:rPr lang="ar-LB" sz="1800" b="0" i="0" u="none" strike="noStrike" baseline="30000" dirty="0">
                <a:solidFill>
                  <a:srgbClr val="23408F"/>
                </a:solidFill>
                <a:latin typeface="Arial" panose="020B0604020202020204" pitchFamily="34" charset="0"/>
              </a:rPr>
              <a:t>غلِّف علبة الكرتون الأكبر حجماً بطريقة جذّابة واضعاً الأكياس الفارغة بها.</a:t>
            </a:r>
          </a:p>
          <a:p>
            <a:pPr marL="285750" marR="0" indent="-285750" algn="r" rtl="1">
              <a:buFont typeface="Arial" panose="020B0604020202020204" pitchFamily="34" charset="0"/>
              <a:buChar char="•"/>
            </a:pPr>
            <a:r>
              <a:rPr lang="ar-LB" sz="1800" b="0" i="0" u="none" strike="noStrike" baseline="30000" dirty="0">
                <a:solidFill>
                  <a:srgbClr val="23408F"/>
                </a:solidFill>
                <a:latin typeface="Arial" panose="020B0604020202020204" pitchFamily="34" charset="0"/>
              </a:rPr>
              <a:t>غلِّف العلبة الأصغر حجماً بطريقة عادية، بعد أن تضع فيها المناديل.</a:t>
            </a:r>
          </a:p>
          <a:p>
            <a:pPr marL="285750" marR="0" indent="-285750" algn="r" rtl="1">
              <a:buFont typeface="Arial" panose="020B0604020202020204" pitchFamily="34" charset="0"/>
              <a:buChar char="•"/>
            </a:pPr>
            <a:r>
              <a:rPr lang="ar-LB" sz="1800" b="0" i="0" u="none" strike="noStrike" baseline="30000" dirty="0">
                <a:solidFill>
                  <a:srgbClr val="23408F"/>
                </a:solidFill>
                <a:latin typeface="Arial" panose="020B0604020202020204" pitchFamily="34" charset="0"/>
              </a:rPr>
              <a:t>ضع في العلبة الأقلّ صغراً الشوكولا محاولاً أن يكون شكلها الخارجي قبيحاً.</a:t>
            </a:r>
          </a:p>
          <a:p>
            <a:pPr marR="0" algn="r" rtl="1"/>
            <a:endParaRPr lang="ar-LB" sz="1800" b="0" i="0" u="none" strike="noStrike" baseline="30000" dirty="0">
              <a:solidFill>
                <a:srgbClr val="23408F"/>
              </a:solidFill>
              <a:latin typeface="Arial" panose="020B0604020202020204" pitchFamily="34" charset="0"/>
            </a:endParaRPr>
          </a:p>
          <a:p>
            <a:pPr marL="285750" marR="0" indent="-285750" algn="r" rtl="1">
              <a:buFont typeface="Wingdings" panose="05000000000000000000" pitchFamily="2" charset="2"/>
              <a:buChar char="q"/>
            </a:pPr>
            <a:r>
              <a:rPr lang="ar-LB" sz="1800" b="0" i="0" u="none" strike="noStrike" baseline="30000" dirty="0">
                <a:solidFill>
                  <a:srgbClr val="23408F"/>
                </a:solidFill>
                <a:latin typeface="Arial" panose="020B0604020202020204" pitchFamily="34" charset="0"/>
              </a:rPr>
              <a:t>ضَع العلب أمام الأولاد، اسألهم إذا كان الخيار لكم في اختيار علبة فأي منها تختارون؟ </a:t>
            </a:r>
          </a:p>
          <a:p>
            <a:pPr marR="0" algn="r" rtl="1"/>
            <a:endParaRPr lang="ar-LB" sz="1800" b="0" i="0" u="none" strike="noStrike" baseline="30000" dirty="0">
              <a:solidFill>
                <a:srgbClr val="23408F"/>
              </a:solidFill>
              <a:latin typeface="Arial" panose="020B0604020202020204" pitchFamily="34" charset="0"/>
            </a:endParaRPr>
          </a:p>
          <a:p>
            <a:pPr marR="0" algn="r" rtl="1"/>
            <a:r>
              <a:rPr lang="ar-LB" sz="1200" b="0" i="0" u="none" strike="noStrike" baseline="30000" dirty="0">
                <a:solidFill>
                  <a:srgbClr val="24408E"/>
                </a:solidFill>
                <a:latin typeface="Arial" panose="020B0604020202020204" pitchFamily="34" charset="0"/>
              </a:rPr>
              <a:t>(اسمع الأجوبة). حسناً أنا طبعاً أختار العلبة الكبيرة والجميلة، والآن دعونا نرى ما يوجد في داخلها؟ </a:t>
            </a:r>
          </a:p>
          <a:p>
            <a:pPr marR="0" algn="r" rtl="1"/>
            <a:r>
              <a:rPr lang="ar-LB" sz="1200" b="0" i="0" u="none" strike="noStrike" baseline="30000" dirty="0">
                <a:solidFill>
                  <a:srgbClr val="24408E"/>
                </a:solidFill>
                <a:latin typeface="Arial" panose="020B0604020202020204" pitchFamily="34" charset="0"/>
              </a:rPr>
              <a:t>أكياس فارغة !!! حسناً لنفتح العلبة الثانية (يمكنك اختيار ولد ليفتحها) ماهذا؟ مناديل!! حسناً بإمكاننا  استخدامهم في الصف.</a:t>
            </a:r>
          </a:p>
          <a:p>
            <a:pPr marR="0" algn="r" rtl="1"/>
            <a:endParaRPr lang="en-GB" sz="1200" b="0" i="0" u="none" strike="noStrike" baseline="30000" dirty="0">
              <a:solidFill>
                <a:srgbClr val="24408E"/>
              </a:solidFill>
              <a:latin typeface="Arial" panose="020B0604020202020204" pitchFamily="34" charset="0"/>
            </a:endParaRPr>
          </a:p>
          <a:p>
            <a:pPr marR="0" algn="r" rtl="1"/>
            <a:r>
              <a:rPr lang="ar-LB" sz="1200" b="0" i="0" u="none" strike="noStrike" baseline="30000" dirty="0">
                <a:solidFill>
                  <a:srgbClr val="24408E"/>
                </a:solidFill>
                <a:latin typeface="Arial" panose="020B0604020202020204" pitchFamily="34" charset="0"/>
              </a:rPr>
              <a:t>والآن من يريد فتح هذه العلبة الصغيرة القبيحة؟؟ (اختر ولد).</a:t>
            </a:r>
          </a:p>
          <a:p>
            <a:pPr marR="0" algn="r" rtl="1"/>
            <a:r>
              <a:rPr lang="ar-LB" sz="1200" b="0" i="0" u="none" strike="noStrike" baseline="30000" dirty="0">
                <a:solidFill>
                  <a:srgbClr val="24408E"/>
                </a:solidFill>
                <a:latin typeface="Arial" panose="020B0604020202020204" pitchFamily="34" charset="0"/>
              </a:rPr>
              <a:t>ما هذا؟ شوكولا!!يا للروعة، هذه العلبة القبيحة في داخلها شوكولا وتلك الكبيرة والجميلة أكياس فارغة!!!</a:t>
            </a:r>
          </a:p>
          <a:p>
            <a:pPr marR="0" algn="r" rtl="1"/>
            <a:endParaRPr lang="en-GB" sz="1200" b="0" i="0" u="none" strike="noStrike" baseline="30000" dirty="0">
              <a:solidFill>
                <a:srgbClr val="24408E"/>
              </a:solidFill>
              <a:latin typeface="Arial" panose="020B0604020202020204" pitchFamily="34" charset="0"/>
            </a:endParaRPr>
          </a:p>
          <a:p>
            <a:pPr marR="0" algn="r" rtl="1"/>
            <a:r>
              <a:rPr lang="ar-LB" sz="1200" b="0" i="0" u="none" strike="noStrike" baseline="30000" dirty="0">
                <a:solidFill>
                  <a:srgbClr val="24408E"/>
                </a:solidFill>
                <a:latin typeface="Arial" panose="020B0604020202020204" pitchFamily="34" charset="0"/>
              </a:rPr>
              <a:t>كما رأينا لقد اخترنا العلبة الكبيرة الجميلة وتركنا العلبة الصغيرة. نحن نختار بحسب المظهر الخارجيّ، أمّا الل لا ينظر إلى الخارج بل إلى الداخل. </a:t>
            </a:r>
          </a:p>
          <a:p>
            <a:pPr marL="0" marR="0" indent="0" algn="r" rtl="1">
              <a:buFont typeface="Wingdings" panose="05000000000000000000" pitchFamily="2" charset="2"/>
              <a:buNone/>
            </a:pP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54</a:t>
            </a:fld>
            <a:endParaRPr lang="en-LB"/>
          </a:p>
        </p:txBody>
      </p:sp>
    </p:spTree>
    <p:extLst>
      <p:ext uri="{BB962C8B-B14F-4D97-AF65-F5344CB8AC3E}">
        <p14:creationId xmlns:p14="http://schemas.microsoft.com/office/powerpoint/2010/main" val="21199365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sng" strike="noStrike" baseline="30000" dirty="0">
                <a:solidFill>
                  <a:srgbClr val="8A1F52"/>
                </a:solidFill>
                <a:latin typeface="Arial" panose="020B0604020202020204" pitchFamily="34" charset="0"/>
              </a:rPr>
              <a:t>المواد المطلوبة</a:t>
            </a:r>
            <a:r>
              <a:rPr lang="ar-LB" sz="1800" b="0" i="0" u="none" strike="noStrike" baseline="30000" dirty="0">
                <a:solidFill>
                  <a:srgbClr val="8A1F52"/>
                </a:solidFill>
                <a:latin typeface="Arial" panose="020B0604020202020204" pitchFamily="34" charset="0"/>
              </a:rPr>
              <a:t>:</a:t>
            </a:r>
            <a:r>
              <a:rPr lang="ar-LB" sz="1800" b="0" i="0" u="none" strike="noStrike" baseline="30000" dirty="0">
                <a:solidFill>
                  <a:srgbClr val="8A1F52"/>
                </a:solidFill>
                <a:latin typeface="Tahoma" panose="020B0604030504040204" pitchFamily="34" charset="0"/>
              </a:rPr>
              <a:t> </a:t>
            </a:r>
            <a:r>
              <a:rPr lang="ar-LB" sz="1800" b="0" i="0" u="none" strike="noStrike" baseline="30000" dirty="0">
                <a:solidFill>
                  <a:srgbClr val="8A1F52"/>
                </a:solidFill>
                <a:latin typeface="Arial" panose="020B0604020202020204" pitchFamily="34" charset="0"/>
              </a:rPr>
              <a:t> ساعة، الشريط المتري، إبريق ماء عليه عيارات.    </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1" i="0" u="sng" strike="noStrike" baseline="30000" dirty="0">
              <a:solidFill>
                <a:srgbClr val="23408F"/>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sng" strike="noStrike" baseline="30000" dirty="0">
                <a:solidFill>
                  <a:srgbClr val="23408F"/>
                </a:solidFill>
                <a:latin typeface="Arial" panose="020B0604020202020204" pitchFamily="34" charset="0"/>
              </a:rPr>
              <a:t>اقرأ الآية من الكتاب المقدَّس</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1" i="0" u="sng" strike="noStrike" baseline="30000" dirty="0">
              <a:solidFill>
                <a:srgbClr val="23408F"/>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sng" strike="noStrike" baseline="30000" dirty="0">
                <a:solidFill>
                  <a:srgbClr val="23408F"/>
                </a:solidFill>
                <a:latin typeface="Arial" panose="020B0604020202020204" pitchFamily="34" charset="0"/>
              </a:rPr>
              <a:t>اشرح وطبِّق</a:t>
            </a:r>
          </a:p>
          <a:p>
            <a:pPr marR="0" algn="r" rtl="1"/>
            <a:r>
              <a:rPr lang="ar-LB" sz="1800" b="0" i="0" u="none" strike="noStrike" baseline="30000" dirty="0">
                <a:solidFill>
                  <a:srgbClr val="23408F"/>
                </a:solidFill>
                <a:latin typeface="Arial" panose="020B0604020202020204" pitchFamily="34" charset="0"/>
              </a:rPr>
              <a:t> ابدأ: لقد أحضرت بعض الأدوات التي نستعملها في المنزل،</a:t>
            </a:r>
          </a:p>
          <a:p>
            <a:pPr marR="0" algn="r" rtl="1"/>
            <a:r>
              <a:rPr lang="ar-LB" sz="1800" b="0" i="0" u="none" strike="noStrike" baseline="30000" dirty="0">
                <a:solidFill>
                  <a:srgbClr val="23408F"/>
                </a:solidFill>
                <a:latin typeface="Arial" panose="020B0604020202020204" pitchFamily="34" charset="0"/>
              </a:rPr>
              <a:t> اسأل الأولاد: أيمكننا أن نتوَّقع أو نتخيَّل مدى محبَّة الله لنا؟ </a:t>
            </a:r>
          </a:p>
          <a:p>
            <a:pPr marL="285750" marR="0" indent="-285750" algn="r" rtl="1">
              <a:buFont typeface="Arial" panose="020B0604020202020204" pitchFamily="34" charset="0"/>
              <a:buChar char="•"/>
            </a:pPr>
            <a:r>
              <a:rPr lang="ar-LB" sz="1800" b="0" i="0" u="none" strike="noStrike" baseline="30000" dirty="0">
                <a:solidFill>
                  <a:srgbClr val="23408F"/>
                </a:solidFill>
                <a:latin typeface="Arial" panose="020B0604020202020204" pitchFamily="34" charset="0"/>
              </a:rPr>
              <a:t> سنُحاول معرفة ذلك من خلال الساعة، والشريط المتري، وإبريق الماء.</a:t>
            </a:r>
          </a:p>
          <a:p>
            <a:pPr marL="285750" marR="0" indent="-285750" algn="r" rtl="1">
              <a:buFont typeface="Arial" panose="020B0604020202020204" pitchFamily="34" charset="0"/>
              <a:buChar char="•"/>
            </a:pPr>
            <a:r>
              <a:rPr lang="ar-LB" sz="1800" b="0" i="0" u="none" strike="noStrike" baseline="30000" dirty="0">
                <a:solidFill>
                  <a:srgbClr val="23408F"/>
                </a:solidFill>
                <a:latin typeface="Arial" panose="020B0604020202020204" pitchFamily="34" charset="0"/>
              </a:rPr>
              <a:t>اختر ثلاثة أولاد واعطِ كلّ واحد منهم شيئًا من الأدوات.</a:t>
            </a:r>
          </a:p>
          <a:p>
            <a:pPr marL="285750" marR="0" indent="-285750" algn="r" rtl="1">
              <a:buFont typeface="Arial" panose="020B0604020202020204" pitchFamily="34" charset="0"/>
              <a:buChar char="•"/>
            </a:pPr>
            <a:r>
              <a:rPr lang="ar-LB" sz="1800" b="0" i="0" u="none" strike="noStrike" baseline="30000" dirty="0">
                <a:solidFill>
                  <a:srgbClr val="23408F"/>
                </a:solidFill>
                <a:latin typeface="Arial" panose="020B0604020202020204" pitchFamily="34" charset="0"/>
              </a:rPr>
              <a:t>اطرح عليهم الأسئلة التالية:</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3408F"/>
                </a:solidFill>
                <a:latin typeface="Arial" panose="020B0604020202020204" pitchFamily="34" charset="0"/>
              </a:rPr>
              <a:t>- كم مرَّة تدور عقارب الساعة في الدقيقة؟</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3408F"/>
                </a:solidFill>
                <a:latin typeface="Arial" panose="020B0604020202020204" pitchFamily="34" charset="0"/>
              </a:rPr>
              <a:t>- كيف يُمكن أن نحدِّد كميَّة المياه التي نريدها؟</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3408F"/>
                </a:solidFill>
                <a:latin typeface="Arial" panose="020B0604020202020204" pitchFamily="34" charset="0"/>
              </a:rPr>
              <a:t>- كيف يُمكن استخدام الشريط؟ (اسمع الإجابات).</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3408F"/>
                </a:solidFill>
                <a:latin typeface="Arial" panose="020B0604020202020204" pitchFamily="34" charset="0"/>
              </a:rPr>
              <a:t>يمكننا بهذه الأدوات أن نحدِّد الوقت، والكميَّة، والمقياس، ولكن لا نستطيع أن نحدِّد أو نُقيس مدى محبة الله لنا.</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1" i="0" u="sng" strike="noStrike" baseline="30000" dirty="0">
              <a:solidFill>
                <a:srgbClr val="23408F"/>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sng" strike="noStrike" baseline="30000" dirty="0">
                <a:solidFill>
                  <a:srgbClr val="23408F"/>
                </a:solidFill>
                <a:latin typeface="Arial" panose="020B0604020202020204" pitchFamily="34" charset="0"/>
              </a:rPr>
              <a:t>قدِّم الآية</a:t>
            </a:r>
          </a:p>
          <a:p>
            <a:pPr marL="285750" marR="0" indent="-285750" algn="r" rtl="1">
              <a:buFont typeface="Arial" panose="020B0604020202020204" pitchFamily="34" charset="0"/>
              <a:buChar char="•"/>
            </a:pPr>
            <a:r>
              <a:rPr lang="ar-LB" sz="1800" b="0" i="0" u="none" strike="noStrike" baseline="30000" dirty="0">
                <a:solidFill>
                  <a:srgbClr val="23408F"/>
                </a:solidFill>
                <a:latin typeface="Arial" panose="020B0604020202020204" pitchFamily="34" charset="0"/>
              </a:rPr>
              <a:t>اعرض كلمات الآية على شاشة العرض.</a:t>
            </a:r>
          </a:p>
          <a:p>
            <a:pPr marL="285750" marR="0" indent="-285750" algn="r" rtl="1">
              <a:buFont typeface="Arial" panose="020B0604020202020204" pitchFamily="34" charset="0"/>
              <a:buChar char="•"/>
            </a:pPr>
            <a:r>
              <a:rPr lang="ar-LB" sz="1800" b="0" i="0" u="none" strike="noStrike" baseline="30000" dirty="0">
                <a:solidFill>
                  <a:srgbClr val="23408F"/>
                </a:solidFill>
                <a:latin typeface="Arial" panose="020B0604020202020204" pitchFamily="34" charset="0"/>
              </a:rPr>
              <a:t>أطلب من أحد الأولاد أن يقرأها.</a:t>
            </a:r>
          </a:p>
          <a:p>
            <a:pPr marL="285750" marR="0" indent="-285750" algn="r" rtl="1">
              <a:buFont typeface="Arial" panose="020B0604020202020204" pitchFamily="34" charset="0"/>
              <a:buChar char="•"/>
            </a:pPr>
            <a:endParaRPr lang="ar-LB" sz="1800" b="0" i="0" u="none" strike="noStrike" baseline="30000" dirty="0">
              <a:solidFill>
                <a:srgbClr val="23408F"/>
              </a:solidFill>
              <a:latin typeface="Arial" panose="020B0604020202020204" pitchFamily="34" charset="0"/>
            </a:endParaRPr>
          </a:p>
          <a:p>
            <a:pPr marL="0" marR="0" indent="0" algn="r" rtl="1">
              <a:buFont typeface="Arial" panose="020B0604020202020204" pitchFamily="34" charset="0"/>
              <a:buNone/>
            </a:pPr>
            <a:r>
              <a:rPr lang="ar-LB" sz="1800" b="1" i="0" u="none" strike="noStrike" baseline="30000" dirty="0">
                <a:solidFill>
                  <a:srgbClr val="23408F"/>
                </a:solidFill>
                <a:latin typeface="Arial" panose="020B0604020202020204" pitchFamily="34" charset="0"/>
              </a:rPr>
              <a:t>اقبلوا بعضكم بعضًا: </a:t>
            </a:r>
            <a:r>
              <a:rPr lang="ar-LB" sz="1800" b="0" i="0" u="none" strike="noStrike" baseline="30000" dirty="0">
                <a:solidFill>
                  <a:srgbClr val="23408F"/>
                </a:solidFill>
                <a:latin typeface="Arial" panose="020B0604020202020204" pitchFamily="34" charset="0"/>
              </a:rPr>
              <a:t>وهذا يعني أن نحب ونقبل كلّ إنسان نقابله في هذه الحياة بغض النظر عن حسناته أو سيئاته، وننظر إلى قلبه، لا إلى مظهره الخارجي. </a:t>
            </a:r>
          </a:p>
          <a:p>
            <a:pPr marL="0" marR="0" indent="0" algn="r" rtl="1">
              <a:buFont typeface="Arial" panose="020B0604020202020204" pitchFamily="34" charset="0"/>
              <a:buNone/>
            </a:pPr>
            <a:endParaRPr lang="ar-LB" sz="1800" b="1" i="0" u="none" strike="noStrike" baseline="30000" dirty="0">
              <a:solidFill>
                <a:srgbClr val="23408F"/>
              </a:solidFill>
              <a:latin typeface="Arial" panose="020B0604020202020204" pitchFamily="34" charset="0"/>
            </a:endParaRPr>
          </a:p>
          <a:p>
            <a:pPr marL="0" marR="0" indent="0" algn="r" rtl="1">
              <a:buFont typeface="Arial" panose="020B0604020202020204" pitchFamily="34" charset="0"/>
              <a:buNone/>
            </a:pPr>
            <a:r>
              <a:rPr lang="ar-LB" sz="1800" b="1" i="0" u="none" strike="noStrike" baseline="30000" dirty="0">
                <a:solidFill>
                  <a:srgbClr val="23408F"/>
                </a:solidFill>
                <a:latin typeface="Arial" panose="020B0604020202020204" pitchFamily="34" charset="0"/>
              </a:rPr>
              <a:t>كما أنَّ المسيح أيضًا قبلنا: </a:t>
            </a:r>
            <a:r>
              <a:rPr lang="ar-LB" sz="1800" b="0" i="0" u="none" strike="noStrike" baseline="30000" dirty="0">
                <a:solidFill>
                  <a:srgbClr val="23408F"/>
                </a:solidFill>
                <a:latin typeface="Arial" panose="020B0604020202020204" pitchFamily="34" charset="0"/>
              </a:rPr>
              <a:t>يسوع يُحبّنا ويقبلنا كما نحن، وهو لم يُميِّز بين واحد وآخر، كما أعطى كل إنسان قيمة. لذلك يجب أن نحب ونقبل بعضنا بعضًا كما فعل يسوع مع كلِّ واحد وواحدة منَّا.</a:t>
            </a:r>
          </a:p>
          <a:p>
            <a:pPr marL="0" marR="0" indent="0" algn="r" rtl="1">
              <a:buFont typeface="Arial" panose="020B0604020202020204" pitchFamily="34" charset="0"/>
              <a:buNone/>
            </a:pPr>
            <a:endParaRPr lang="ar-LB" sz="1800" b="1" i="0" u="none" strike="noStrike" baseline="30000" dirty="0">
              <a:solidFill>
                <a:srgbClr val="23408F"/>
              </a:solidFill>
              <a:latin typeface="Arial" panose="020B0604020202020204" pitchFamily="34" charset="0"/>
            </a:endParaRPr>
          </a:p>
          <a:p>
            <a:pPr marL="0" marR="0" indent="0" algn="r" rtl="1">
              <a:buFont typeface="Arial" panose="020B0604020202020204" pitchFamily="34" charset="0"/>
              <a:buNone/>
            </a:pPr>
            <a:r>
              <a:rPr lang="ar-LB" sz="1800" b="1" i="0" u="none" strike="noStrike" baseline="30000" dirty="0">
                <a:solidFill>
                  <a:srgbClr val="23408F"/>
                </a:solidFill>
                <a:latin typeface="Arial" panose="020B0604020202020204" pitchFamily="34" charset="0"/>
              </a:rPr>
              <a:t>لمجد الله: </a:t>
            </a:r>
            <a:r>
              <a:rPr lang="ar-LB" sz="1800" b="0" i="0" u="none" strike="noStrike" baseline="30000" dirty="0">
                <a:solidFill>
                  <a:srgbClr val="23408F"/>
                </a:solidFill>
                <a:latin typeface="Arial" panose="020B0604020202020204" pitchFamily="34" charset="0"/>
              </a:rPr>
              <a:t>عندما نطيع كلمة الله ونعمل بها، نستطيع أن ننظر إلى داخل الآخرين والأمور الجميلة</a:t>
            </a:r>
          </a:p>
          <a:p>
            <a:pPr marL="0" marR="0" indent="0" algn="r" rtl="1">
              <a:buFont typeface="Arial" panose="020B0604020202020204" pitchFamily="34" charset="0"/>
              <a:buNone/>
            </a:pPr>
            <a:r>
              <a:rPr lang="ar-LB" sz="1800" b="0" i="0" u="none" strike="noStrike" baseline="30000" dirty="0">
                <a:solidFill>
                  <a:srgbClr val="23408F"/>
                </a:solidFill>
                <a:latin typeface="Arial" panose="020B0604020202020204" pitchFamily="34" charset="0"/>
              </a:rPr>
              <a:t>التي وضعها الله في داخلهم... وهكذا سيرى الآخرين أننا أبناء الله وتلاميذ المسيح وبالتالي سيعترفُون بموجوده.</a:t>
            </a:r>
          </a:p>
          <a:p>
            <a:pPr marL="0" marR="0" indent="0" algn="r" rtl="1">
              <a:buFont typeface="Arial" panose="020B0604020202020204" pitchFamily="34" charset="0"/>
              <a:buNone/>
            </a:pPr>
            <a:endParaRPr lang="ar-LB" sz="1800" b="0" i="0" u="none" strike="noStrike" baseline="30000" dirty="0">
              <a:solidFill>
                <a:srgbClr val="23408F"/>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r>
              <a:rPr lang="ar-LB" sz="1800" b="0" i="0" u="none" strike="noStrike" baseline="30000" dirty="0">
                <a:solidFill>
                  <a:srgbClr val="23408F"/>
                </a:solidFill>
                <a:latin typeface="Arial" panose="020B0604020202020204" pitchFamily="34" charset="0"/>
              </a:rPr>
              <a:t>كرِّر الآية عدَّة مرّات مع الأولاد. </a:t>
            </a:r>
          </a:p>
          <a:p>
            <a:pPr marL="0" marR="0" indent="0" algn="r" rtl="1">
              <a:buFont typeface="Arial" panose="020B0604020202020204" pitchFamily="34" charset="0"/>
              <a:buNone/>
            </a:pPr>
            <a:endParaRPr lang="ar-LB" sz="1800" b="0" i="0" u="none" strike="noStrike" baseline="30000" dirty="0">
              <a:solidFill>
                <a:srgbClr val="23408F"/>
              </a:solidFill>
              <a:latin typeface="Arial" panose="020B0604020202020204" pitchFamily="34" charset="0"/>
            </a:endParaRPr>
          </a:p>
          <a:p>
            <a:pPr marL="0" marR="0" indent="0" algn="r" rtl="1">
              <a:buFont typeface="Arial" panose="020B0604020202020204" pitchFamily="34" charset="0"/>
              <a:buNone/>
            </a:pPr>
            <a:endParaRPr lang="ar-LB" sz="1800" b="0" i="0" u="none" strike="noStrike" baseline="30000" dirty="0">
              <a:solidFill>
                <a:srgbClr val="23408F"/>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55</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اطبع كلّ كلمة من كلمات الآية على ورقة.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أكتب خلف كلّ ورقة اسم الفريق الذي عليه أن يردِّد الآية. مثلاً: الصبيان وحدهم، أو الفتيات فقط، أوالمعلِّم، أو الصف كلّه.</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اختر ولدًا من الأولاد ليختار كلمة من كلمات الآية ويتبع التعليمات الموجودة خلف الورقة. وهكذا يتبادلون الأدوار حتى تنتهي جميع كلمات الآية.</a:t>
            </a:r>
          </a:p>
        </p:txBody>
      </p:sp>
      <p:sp>
        <p:nvSpPr>
          <p:cNvPr id="4" name="Slide Number Placeholder 3"/>
          <p:cNvSpPr>
            <a:spLocks noGrp="1"/>
          </p:cNvSpPr>
          <p:nvPr>
            <p:ph type="sldNum" sz="quarter" idx="5"/>
          </p:nvPr>
        </p:nvSpPr>
        <p:spPr/>
        <p:txBody>
          <a:bodyPr/>
          <a:lstStyle/>
          <a:p>
            <a:fld id="{0A31E068-D99C-E840-A98D-6E78081BD850}" type="slidenum">
              <a:rPr lang="en-LB" smtClean="0"/>
              <a:t>56</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8A1F52"/>
                </a:solidFill>
                <a:latin typeface="Arial" panose="020B0604020202020204" pitchFamily="34" charset="0"/>
              </a:rPr>
              <a:t>المواد المطلوبة:</a:t>
            </a:r>
            <a:r>
              <a:rPr lang="ar-LB" sz="1800" b="1" i="0" u="none" strike="noStrike" baseline="30000" dirty="0">
                <a:solidFill>
                  <a:srgbClr val="8A1F52"/>
                </a:solidFill>
                <a:latin typeface="Tahoma" panose="020B0604030504040204" pitchFamily="34" charset="0"/>
              </a:rPr>
              <a:t> </a:t>
            </a:r>
            <a:r>
              <a:rPr lang="ar-LB" sz="1800" b="0" i="0" u="none" strike="noStrike" baseline="30000" dirty="0">
                <a:solidFill>
                  <a:srgbClr val="8A1F52"/>
                </a:solidFill>
                <a:latin typeface="Arial" panose="020B0604020202020204" pitchFamily="34" charset="0"/>
              </a:rPr>
              <a:t>قبَّعة (عدد ٢) - عدّة ظروف من الشاي. (يمكنك إحضار أكثر من قبَّعة حسب عدد الأولاد).</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A1F52"/>
                </a:solidFill>
                <a:latin typeface="Arial" panose="020B0604020202020204" pitchFamily="34" charset="0"/>
              </a:rPr>
              <a:t>1- أحضر كلاًّ من القبَّعتين وقم بتعليق ظرفين من الشاي على جنب كلّ قبعة.</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A1F52"/>
                </a:solidFill>
                <a:latin typeface="Arial" panose="020B0604020202020204" pitchFamily="34" charset="0"/>
              </a:rPr>
              <a:t>2- اختر اثنين من الأولاد. اطلب منهما أن يضعا القبعة على رأسيهما.</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A1F52"/>
                </a:solidFill>
                <a:latin typeface="Arial" panose="020B0604020202020204" pitchFamily="34" charset="0"/>
              </a:rPr>
              <a:t>3- عليهما محاولة رمي ظرفي الشاي إلى أعلى طرف القبعة، من دون استعمال أيديهما  بل فقط بتحريك رأسيهما.</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1" i="0" u="sng" strike="noStrike" baseline="30000" dirty="0">
              <a:solidFill>
                <a:srgbClr val="D12329"/>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sng" strike="noStrike" baseline="30000" dirty="0">
                <a:solidFill>
                  <a:srgbClr val="D12329"/>
                </a:solidFill>
                <a:latin typeface="Arial" panose="020B0604020202020204" pitchFamily="34" charset="0"/>
              </a:rPr>
              <a:t>ملاحظة:</a:t>
            </a:r>
            <a:r>
              <a:rPr lang="ar-LB" sz="1800" b="1" i="0" u="none" strike="noStrike" baseline="30000" dirty="0">
                <a:solidFill>
                  <a:srgbClr val="D12329"/>
                </a:solidFill>
                <a:latin typeface="Arial" panose="020B0604020202020204" pitchFamily="34" charset="0"/>
              </a:rPr>
              <a:t> </a:t>
            </a:r>
            <a:r>
              <a:rPr lang="ar-LB" sz="1800" b="0" i="0" u="none" strike="noStrike" baseline="30000" dirty="0">
                <a:solidFill>
                  <a:srgbClr val="D12329"/>
                </a:solidFill>
                <a:latin typeface="Arial" panose="020B0604020202020204" pitchFamily="34" charset="0"/>
              </a:rPr>
              <a:t>يمكنك تشغيل الموسيقى أثناء اللعبة.</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8A1F52"/>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0733B0E-556F-354F-91C9-545EC2CF5A30}" type="slidenum">
              <a:rPr lang="en-LB" smtClean="0"/>
              <a:t>57</a:t>
            </a:fld>
            <a:endParaRPr lang="en-LB"/>
          </a:p>
        </p:txBody>
      </p:sp>
    </p:spTree>
    <p:extLst>
      <p:ext uri="{BB962C8B-B14F-4D97-AF65-F5344CB8AC3E}">
        <p14:creationId xmlns:p14="http://schemas.microsoft.com/office/powerpoint/2010/main" val="736750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r" rtl="1"/>
            <a:r>
              <a:rPr lang="ar-LB" sz="1200" b="0" i="0" u="none" strike="noStrike" baseline="30000" dirty="0">
                <a:solidFill>
                  <a:srgbClr val="23408F"/>
                </a:solidFill>
                <a:latin typeface="Arial" panose="020B0604020202020204" pitchFamily="34" charset="0"/>
              </a:rPr>
              <a:t> أهلاً وسهلاً بكم أصدقائي. أنا سعيد/ة جدًّا أننا سنمضي الوقت سوّياً. </a:t>
            </a:r>
          </a:p>
          <a:p>
            <a:pPr marR="0" algn="r" rtl="1"/>
            <a:r>
              <a:rPr lang="ar-LB" sz="1200" b="0" i="0" u="none" strike="noStrike" baseline="30000" dirty="0">
                <a:solidFill>
                  <a:srgbClr val="23408F"/>
                </a:solidFill>
                <a:latin typeface="Arial" panose="020B0604020202020204" pitchFamily="34" charset="0"/>
              </a:rPr>
              <a:t>إسأل الأولاد من يرغب أن يذكّرنا عن ما تناولناه الأسبوع الماضي ؟ (اسمع الإجابات)</a:t>
            </a:r>
          </a:p>
          <a:p>
            <a:pPr marR="0" algn="r" rtl="1"/>
            <a:r>
              <a:rPr lang="ar-LB" sz="1200" b="0" i="0" u="none" strike="noStrike" baseline="30000" dirty="0">
                <a:solidFill>
                  <a:srgbClr val="23408F"/>
                </a:solidFill>
                <a:latin typeface="Arial" panose="020B0604020202020204" pitchFamily="34" charset="0"/>
              </a:rPr>
              <a:t>حسناً قصتنا اليوم عن صبي صغير، وربما كان بمثل عمركم. وفد كان مميَّزًا عند الله. سنعرف بعد قليل بما تميَّز هذا الصبي، وكيف نحن أيضًا مميَّزون عنده. ولكن أولاً دعونا نحني رؤوسنا </a:t>
            </a:r>
            <a:endParaRPr lang="en-LB" sz="1000" dirty="0"/>
          </a:p>
          <a:p>
            <a:pPr algn="r" rtl="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الصلاة</a:t>
            </a:r>
            <a:endParaRPr lang="en-US" b="1" dirty="0"/>
          </a:p>
          <a:p>
            <a:pPr marL="0" algn="r" defTabSz="914400" rtl="1" eaLnBrk="1" latinLnBrk="0" hangingPunct="1"/>
            <a:r>
              <a:rPr lang="ar-LB" dirty="0"/>
              <a:t>“ يا رب يسوع أشكرك على محبّتك لنا، أشكرك لأنّك جمعتنا مرّة جديدة لكي نتعلم عنك، بارك كلّ فقراتنا وكن معنا لكي نتعلم عنك أكثر بإسم يسوع أمين”.</a:t>
            </a:r>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a:t>
            </a:fld>
            <a:endParaRPr lang="en-LB"/>
          </a:p>
        </p:txBody>
      </p:sp>
    </p:spTree>
    <p:extLst>
      <p:ext uri="{BB962C8B-B14F-4D97-AF65-F5344CB8AC3E}">
        <p14:creationId xmlns:p14="http://schemas.microsoft.com/office/powerpoint/2010/main" val="3478664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كل يدٍ ورجلٍ فيها خمسة أصابع. ولذلك سنقوم معًا بالعد التنازلي من ٥ إلى ١</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في كلِّ مرَّة سنرفع يدًا ونقوم بتحريك أصابعنا ١،٢،٣،٤،٥ وننتقل لليد الأخرى ومن ثمَّ نعد   أصابع أرجلنا كلّ رِجل بمفردها، سنحركها ونعد ١،٢،٣،٤،٥</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D12229"/>
                </a:solidFill>
                <a:latin typeface="Arial" panose="020B0604020202020204" pitchFamily="34" charset="0"/>
              </a:rPr>
              <a:t>. </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ملاحظة: كرِّر اللعبة أوَّلاً ببطء، ثمَّ أسرع في كل مرة.</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4</a:t>
            </a:fld>
            <a:endParaRPr lang="en-LB"/>
          </a:p>
        </p:txBody>
      </p:sp>
    </p:spTree>
    <p:extLst>
      <p:ext uri="{BB962C8B-B14F-4D97-AF65-F5344CB8AC3E}">
        <p14:creationId xmlns:p14="http://schemas.microsoft.com/office/powerpoint/2010/main" val="3263914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en-GB" sz="1200" b="0" i="0" u="none" strike="noStrike" baseline="30000" dirty="0">
                <a:solidFill>
                  <a:srgbClr val="23408F"/>
                </a:solidFill>
                <a:latin typeface="Arial" panose="020B0604020202020204" pitchFamily="34" charset="0"/>
              </a:rPr>
              <a:t>- ١ -</a:t>
            </a:r>
            <a:endParaRPr lang="ar-LB" sz="1200" b="0" i="0" u="none" strike="noStrike" baseline="30000" dirty="0">
              <a:solidFill>
                <a:srgbClr val="23408F"/>
              </a:solidFill>
              <a:latin typeface="Arial" panose="020B0604020202020204" pitchFamily="34" charset="0"/>
            </a:endParaRPr>
          </a:p>
          <a:p>
            <a:pPr marR="0" algn="ctr" rtl="1"/>
            <a:r>
              <a:rPr lang="ar-LB" sz="1200" b="0" i="0" u="none" strike="noStrike" baseline="30000" dirty="0">
                <a:solidFill>
                  <a:srgbClr val="23408F"/>
                </a:solidFill>
                <a:latin typeface="Arial" panose="020B0604020202020204" pitchFamily="34" charset="0"/>
              </a:rPr>
              <a:t>لو ساكن بخيمة أو ساكن بقصر</a:t>
            </a:r>
          </a:p>
          <a:p>
            <a:pPr marR="0" algn="ctr" rtl="1"/>
            <a:r>
              <a:rPr lang="ar-LB" sz="1200" b="0" i="0" u="none" strike="noStrike" baseline="30000" dirty="0">
                <a:solidFill>
                  <a:srgbClr val="23408F"/>
                </a:solidFill>
                <a:latin typeface="Arial" panose="020B0604020202020204" pitchFamily="34" charset="0"/>
              </a:rPr>
              <a:t>راكب سيارة فخمة أو أيّ باص للنقل</a:t>
            </a:r>
          </a:p>
          <a:p>
            <a:pPr marR="0" algn="ctr" rtl="1"/>
            <a:r>
              <a:rPr lang="ar-LB" sz="1200" b="0" i="0" u="none" strike="noStrike" baseline="30000" dirty="0">
                <a:solidFill>
                  <a:srgbClr val="23408F"/>
                </a:solidFill>
                <a:latin typeface="Arial" panose="020B0604020202020204" pitchFamily="34" charset="0"/>
              </a:rPr>
              <a:t>لو بلعب بالنادي أو بالحارة مع أصحابي</a:t>
            </a:r>
          </a:p>
          <a:p>
            <a:pPr marR="0" algn="ctr" rtl="1"/>
            <a:r>
              <a:rPr lang="ar-LB" sz="1200" b="0" i="0" u="none" strike="noStrike" baseline="30000" dirty="0">
                <a:solidFill>
                  <a:srgbClr val="23408F"/>
                </a:solidFill>
                <a:latin typeface="Arial" panose="020B0604020202020204" pitchFamily="34" charset="0"/>
              </a:rPr>
              <a:t>كلنا عنده واحد ما حدا أحسن من التاني</a:t>
            </a:r>
          </a:p>
          <a:p>
            <a:pPr marR="0" algn="ctr" rtl="1"/>
            <a:endParaRPr lang="en-GB" sz="1200" b="0" i="0" u="none" strike="noStrike" baseline="30000" dirty="0">
              <a:solidFill>
                <a:srgbClr val="23408F"/>
              </a:solidFill>
              <a:latin typeface="Arial" panose="020B0604020202020204" pitchFamily="34" charset="0"/>
            </a:endParaRPr>
          </a:p>
          <a:p>
            <a:pPr marR="0" algn="ctr" rtl="1"/>
            <a:r>
              <a:rPr lang="ar-LB" sz="1200" b="0" i="0" u="none" strike="noStrike" baseline="30000" dirty="0">
                <a:solidFill>
                  <a:srgbClr val="23408F"/>
                </a:solidFill>
                <a:latin typeface="Arial" panose="020B0604020202020204" pitchFamily="34" charset="0"/>
              </a:rPr>
              <a:t>- القرار -</a:t>
            </a:r>
          </a:p>
          <a:p>
            <a:pPr marR="0" algn="ctr" rtl="1"/>
            <a:r>
              <a:rPr lang="ar-LB" sz="1200" b="0" i="0" u="none" strike="noStrike" baseline="30000" dirty="0">
                <a:solidFill>
                  <a:srgbClr val="23408F"/>
                </a:solidFill>
                <a:latin typeface="Arial" panose="020B0604020202020204" pitchFamily="34" charset="0"/>
              </a:rPr>
              <a:t>قيمتي مش بشكلي قيمتي مش بلبسي</a:t>
            </a:r>
          </a:p>
          <a:p>
            <a:pPr marR="0" algn="ctr" rtl="1"/>
            <a:r>
              <a:rPr lang="ar-LB" sz="1200" b="0" i="0" u="none" strike="noStrike" baseline="30000" dirty="0">
                <a:solidFill>
                  <a:srgbClr val="23408F"/>
                </a:solidFill>
                <a:latin typeface="Arial" panose="020B0604020202020204" pitchFamily="34" charset="0"/>
              </a:rPr>
              <a:t>قيمتي مش بأهلي ولا بغناي أو فقري</a:t>
            </a:r>
          </a:p>
          <a:p>
            <a:pPr marR="0" algn="ctr" rtl="1"/>
            <a:r>
              <a:rPr lang="ar-LB" sz="1200" b="0" i="0" u="none" strike="noStrike" baseline="30000" dirty="0">
                <a:solidFill>
                  <a:srgbClr val="23408F"/>
                </a:solidFill>
                <a:latin typeface="Arial" panose="020B0604020202020204" pitchFamily="34" charset="0"/>
              </a:rPr>
              <a:t>قيمتي بإلهي اللي مات بدالي</a:t>
            </a:r>
          </a:p>
          <a:p>
            <a:pPr marR="0" algn="ctr" rtl="1"/>
            <a:r>
              <a:rPr lang="ar-LB" sz="1200" b="0" i="0" u="none" strike="noStrike" baseline="30000" dirty="0">
                <a:solidFill>
                  <a:srgbClr val="23408F"/>
                </a:solidFill>
                <a:latin typeface="Arial" panose="020B0604020202020204" pitchFamily="34" charset="0"/>
              </a:rPr>
              <a:t>غيَّرلي كلّ أحوالي وخلّاني ابن ليه</a:t>
            </a:r>
          </a:p>
          <a:p>
            <a:pPr marR="0" algn="ctr" rtl="1"/>
            <a:r>
              <a:rPr lang="ar-LB" sz="1200" b="0" i="0" u="none" strike="noStrike" baseline="30000" dirty="0">
                <a:solidFill>
                  <a:srgbClr val="23408F"/>
                </a:solidFill>
                <a:latin typeface="Arial" panose="020B0604020202020204" pitchFamily="34" charset="0"/>
              </a:rPr>
              <a:t>أنا مقبول بعيونه ومحبوب كتير كتير</a:t>
            </a:r>
          </a:p>
          <a:p>
            <a:pPr marR="0" algn="ctr" rtl="1"/>
            <a:r>
              <a:rPr lang="ar-LB" sz="1200" b="0" i="0" u="none" strike="noStrike" baseline="30000" dirty="0">
                <a:solidFill>
                  <a:srgbClr val="23408F"/>
                </a:solidFill>
                <a:latin typeface="Arial" panose="020B0604020202020204" pitchFamily="34" charset="0"/>
              </a:rPr>
              <a:t>ومهما كانت ظروفي رح ابقى واثق فيه</a:t>
            </a:r>
          </a:p>
          <a:p>
            <a:pPr marR="0" algn="ctr" rtl="1"/>
            <a:r>
              <a:rPr lang="ar-LB" sz="1200" b="0" i="0" u="none" strike="noStrike" baseline="30000" dirty="0">
                <a:solidFill>
                  <a:srgbClr val="23408F"/>
                </a:solidFill>
                <a:latin typeface="Arial" panose="020B0604020202020204" pitchFamily="34" charset="0"/>
              </a:rPr>
              <a:t>(من يوم ما سكن قلبي غيَّرلي كلّ فكري</a:t>
            </a:r>
          </a:p>
          <a:p>
            <a:pPr marR="0" algn="ctr" rtl="1"/>
            <a:r>
              <a:rPr lang="ar-LB" sz="1200" b="0" i="0" u="none" strike="noStrike" baseline="30000" dirty="0">
                <a:solidFill>
                  <a:srgbClr val="23408F"/>
                </a:solidFill>
                <a:latin typeface="Arial" panose="020B0604020202020204" pitchFamily="34" charset="0"/>
              </a:rPr>
              <a:t>ابن الملك سمَّاني برنس يعني أمير)٢</a:t>
            </a:r>
          </a:p>
          <a:p>
            <a:pPr marR="0" algn="ctr" rtl="1"/>
            <a:endParaRPr lang="en-GB" sz="1200" b="0" i="0" u="none" strike="noStrike" baseline="30000" dirty="0">
              <a:solidFill>
                <a:srgbClr val="23408F"/>
              </a:solidFill>
              <a:latin typeface="Arial" panose="020B0604020202020204" pitchFamily="34" charset="0"/>
            </a:endParaRPr>
          </a:p>
          <a:p>
            <a:pPr marR="0" algn="ctr" rtl="1"/>
            <a:r>
              <a:rPr lang="en-GB" sz="1200" b="0" i="0" u="none" strike="noStrike" baseline="30000" dirty="0">
                <a:solidFill>
                  <a:srgbClr val="23408F"/>
                </a:solidFill>
                <a:latin typeface="Arial" panose="020B0604020202020204" pitchFamily="34" charset="0"/>
              </a:rPr>
              <a:t>- ٢ -</a:t>
            </a:r>
          </a:p>
          <a:p>
            <a:pPr marR="0" algn="ctr" rtl="1"/>
            <a:r>
              <a:rPr lang="ar-LB" sz="1200" b="0" i="0" u="none" strike="noStrike" baseline="30000" dirty="0">
                <a:solidFill>
                  <a:srgbClr val="23408F"/>
                </a:solidFill>
                <a:latin typeface="Arial" panose="020B0604020202020204" pitchFamily="34" charset="0"/>
              </a:rPr>
              <a:t>لو مهما كان لوني أبيض أو أسمر</a:t>
            </a:r>
          </a:p>
          <a:p>
            <a:pPr marR="0" algn="ctr" rtl="1"/>
            <a:r>
              <a:rPr lang="ar-LB" sz="1200" b="0" i="0" u="none" strike="noStrike" baseline="30000" dirty="0">
                <a:solidFill>
                  <a:srgbClr val="23408F"/>
                </a:solidFill>
                <a:latin typeface="Arial" panose="020B0604020202020204" pitchFamily="34" charset="0"/>
              </a:rPr>
              <a:t>شعري أسود ومجَعَّد أو سابل وأشقَر</a:t>
            </a:r>
          </a:p>
          <a:p>
            <a:pPr marR="0" algn="ctr" rtl="1"/>
            <a:r>
              <a:rPr lang="ar-LB" sz="1200" b="0" i="0" u="none" strike="noStrike" baseline="30000" dirty="0">
                <a:solidFill>
                  <a:srgbClr val="23408F"/>
                </a:solidFill>
                <a:latin typeface="Arial" panose="020B0604020202020204" pitchFamily="34" charset="0"/>
              </a:rPr>
              <a:t>شكل وجهي عادي أو متل القمر</a:t>
            </a:r>
          </a:p>
          <a:p>
            <a:pPr marR="0" algn="ctr" rtl="1"/>
            <a:r>
              <a:rPr lang="ar-LB" sz="1200" b="0" i="0" u="none" strike="noStrike" baseline="30000" dirty="0">
                <a:solidFill>
                  <a:srgbClr val="23408F"/>
                </a:solidFill>
                <a:latin typeface="Arial" panose="020B0604020202020204" pitchFamily="34" charset="0"/>
              </a:rPr>
              <a:t>عيوني سود أو بني أزرق أو أخضر</a:t>
            </a:r>
          </a:p>
          <a:p>
            <a:pPr marR="0" algn="ctr" rtl="1"/>
            <a:endParaRPr lang="en-GB" sz="1200" b="0" i="0" u="none" strike="noStrike" baseline="30000" dirty="0">
              <a:solidFill>
                <a:srgbClr val="23408F"/>
              </a:solidFill>
              <a:latin typeface="Arial" panose="020B0604020202020204" pitchFamily="34" charset="0"/>
            </a:endParaRPr>
          </a:p>
          <a:p>
            <a:pPr marR="0" algn="ctr" rtl="1"/>
            <a:r>
              <a:rPr lang="en-GB" sz="1200" b="0" i="0" u="none" strike="noStrike" baseline="30000" dirty="0">
                <a:solidFill>
                  <a:srgbClr val="23408F"/>
                </a:solidFill>
                <a:latin typeface="Arial" panose="020B0604020202020204" pitchFamily="34" charset="0"/>
              </a:rPr>
              <a:t>- ٣ -</a:t>
            </a:r>
          </a:p>
          <a:p>
            <a:pPr marR="0" algn="ctr" rtl="1"/>
            <a:r>
              <a:rPr lang="ar-LB" sz="1200" b="0" i="0" u="none" strike="noStrike" baseline="30000" dirty="0">
                <a:solidFill>
                  <a:srgbClr val="23408F"/>
                </a:solidFill>
                <a:latin typeface="Arial" panose="020B0604020202020204" pitchFamily="34" charset="0"/>
              </a:rPr>
              <a:t>لو كلّ الناس رفضوني وبالسّوء اتعامَلت</a:t>
            </a:r>
          </a:p>
          <a:p>
            <a:pPr marR="0" algn="ctr" rtl="1"/>
            <a:r>
              <a:rPr lang="ar-LB" sz="1200" b="0" i="0" u="none" strike="noStrike" baseline="30000" dirty="0">
                <a:solidFill>
                  <a:srgbClr val="23408F"/>
                </a:solidFill>
                <a:latin typeface="Arial" panose="020B0604020202020204" pitchFamily="34" charset="0"/>
              </a:rPr>
              <a:t>لازم أبقى متذَّكر إنّه إلهي محبّ</a:t>
            </a:r>
          </a:p>
          <a:p>
            <a:pPr marR="0" algn="ctr" rtl="1"/>
            <a:r>
              <a:rPr lang="ar-LB" sz="1200" b="0" i="0" u="none" strike="noStrike" baseline="30000" dirty="0">
                <a:solidFill>
                  <a:srgbClr val="23408F"/>
                </a:solidFill>
                <a:latin typeface="Arial" panose="020B0604020202020204" pitchFamily="34" charset="0"/>
              </a:rPr>
              <a:t>هو اللي حبّني ومن بطن ماما عارفني</a:t>
            </a:r>
          </a:p>
          <a:p>
            <a:pPr marR="0" algn="ctr" rtl="1"/>
            <a:r>
              <a:rPr lang="ar-LB" sz="1200" b="0" i="0" u="none" strike="noStrike" baseline="30000" dirty="0">
                <a:solidFill>
                  <a:srgbClr val="23408F"/>
                </a:solidFill>
                <a:latin typeface="Arial" panose="020B0604020202020204" pitchFamily="34" charset="0"/>
              </a:rPr>
              <a:t>صوَّرني وكَتَب اسمي برنس يعني أمير</a:t>
            </a:r>
            <a:endParaRPr lang="en-US" dirty="0"/>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5</a:t>
            </a:fld>
            <a:endParaRPr lang="en-LB"/>
          </a:p>
        </p:txBody>
      </p:sp>
    </p:spTree>
    <p:extLst>
      <p:ext uri="{BB962C8B-B14F-4D97-AF65-F5344CB8AC3E}">
        <p14:creationId xmlns:p14="http://schemas.microsoft.com/office/powerpoint/2010/main" val="320374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الله خلقني لأنو حبني</a:t>
            </a:r>
          </a:p>
          <a:p>
            <a:pPr algn="ctr"/>
            <a:r>
              <a:rPr lang="ar-LB" sz="1200" kern="1200" dirty="0">
                <a:solidFill>
                  <a:schemeClr val="tx1"/>
                </a:solidFill>
                <a:effectLst/>
                <a:latin typeface="+mn-lt"/>
                <a:ea typeface="+mn-ea"/>
                <a:cs typeface="+mn-cs"/>
              </a:rPr>
              <a:t>قلبي عَطيته فرح وملأني</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انتَ يا ربّي</a:t>
            </a:r>
          </a:p>
          <a:p>
            <a:pPr algn="ctr"/>
            <a:r>
              <a:rPr lang="ar-LB" sz="1200" kern="1200" dirty="0">
                <a:solidFill>
                  <a:schemeClr val="tx1"/>
                </a:solidFill>
                <a:effectLst/>
                <a:latin typeface="+mn-lt"/>
                <a:ea typeface="+mn-ea"/>
                <a:cs typeface="+mn-cs"/>
              </a:rPr>
              <a:t>نورلي دربي</a:t>
            </a:r>
          </a:p>
          <a:p>
            <a:pPr algn="ctr"/>
            <a:r>
              <a:rPr lang="ar-LB" sz="1200" kern="1200" dirty="0">
                <a:solidFill>
                  <a:schemeClr val="tx1"/>
                </a:solidFill>
                <a:effectLst/>
                <a:latin typeface="+mn-lt"/>
                <a:ea typeface="+mn-ea"/>
                <a:cs typeface="+mn-cs"/>
              </a:rPr>
              <a:t>ساعدني حتى شوفَك بِقُربي</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بْصَلّي يا ربّي تِملاني مَحبِّة</a:t>
            </a:r>
          </a:p>
          <a:p>
            <a:pPr algn="ctr"/>
            <a:r>
              <a:rPr lang="ar-LB" sz="1200" kern="1200" dirty="0">
                <a:solidFill>
                  <a:schemeClr val="tx1"/>
                </a:solidFill>
                <a:effectLst/>
                <a:latin typeface="+mn-lt"/>
                <a:ea typeface="+mn-ea"/>
                <a:cs typeface="+mn-cs"/>
              </a:rPr>
              <a:t>لَكِلّ رفقاتي</a:t>
            </a:r>
          </a:p>
          <a:p>
            <a:pPr algn="ctr"/>
            <a:r>
              <a:rPr lang="ar-LB" sz="1200" kern="1200" dirty="0">
                <a:solidFill>
                  <a:schemeClr val="tx1"/>
                </a:solidFill>
                <a:effectLst/>
                <a:latin typeface="+mn-lt"/>
                <a:ea typeface="+mn-ea"/>
                <a:cs typeface="+mn-cs"/>
              </a:rPr>
              <a:t>وسامح كَمَان</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انتَ عارِف أفكاري ليلي ونهاري </a:t>
            </a:r>
          </a:p>
          <a:p>
            <a:pPr algn="ctr"/>
            <a:r>
              <a:rPr lang="ar-LB" sz="1200" kern="1200" dirty="0">
                <a:solidFill>
                  <a:schemeClr val="tx1"/>
                </a:solidFill>
                <a:effectLst/>
                <a:latin typeface="+mn-lt"/>
                <a:ea typeface="+mn-ea"/>
                <a:cs typeface="+mn-cs"/>
              </a:rPr>
              <a:t>بدِّي اِتغيَّر وحِبْ كل انسان</a:t>
            </a:r>
          </a:p>
          <a:p>
            <a:pPr algn="ctr"/>
            <a:r>
              <a:rPr lang="ar-LB" sz="1200" kern="1200" dirty="0">
                <a:solidFill>
                  <a:schemeClr val="tx1"/>
                </a:solidFill>
                <a:effectLst/>
                <a:latin typeface="+mn-lt"/>
                <a:ea typeface="+mn-ea"/>
                <a:cs typeface="+mn-cs"/>
              </a:rPr>
              <a:t>بدِّي اِتغيَّر وحِبْ كل انسان</a:t>
            </a:r>
          </a:p>
          <a:p>
            <a:pPr algn="ctr"/>
            <a:r>
              <a:rPr lang="ar-LB" sz="1200" kern="1200" dirty="0">
                <a:solidFill>
                  <a:schemeClr val="tx1"/>
                </a:solidFill>
                <a:effectLst/>
                <a:latin typeface="+mn-lt"/>
                <a:ea typeface="+mn-ea"/>
                <a:cs typeface="+mn-cs"/>
              </a:rPr>
              <a:t>بدِّي اِتغيَّر وحِبْ كل انسان</a:t>
            </a:r>
          </a:p>
        </p:txBody>
      </p:sp>
      <p:sp>
        <p:nvSpPr>
          <p:cNvPr id="4" name="Slide Number Placeholder 3"/>
          <p:cNvSpPr>
            <a:spLocks noGrp="1"/>
          </p:cNvSpPr>
          <p:nvPr>
            <p:ph type="sldNum" sz="quarter" idx="5"/>
          </p:nvPr>
        </p:nvSpPr>
        <p:spPr/>
        <p:txBody>
          <a:bodyPr/>
          <a:lstStyle/>
          <a:p>
            <a:fld id="{0A31E068-D99C-E840-A98D-6E78081BD850}" type="slidenum">
              <a:rPr lang="en-LB" smtClean="0"/>
              <a:t>15</a:t>
            </a:fld>
            <a:endParaRPr lang="en-LB"/>
          </a:p>
        </p:txBody>
      </p:sp>
    </p:spTree>
    <p:extLst>
      <p:ext uri="{BB962C8B-B14F-4D97-AF65-F5344CB8AC3E}">
        <p14:creationId xmlns:p14="http://schemas.microsoft.com/office/powerpoint/2010/main" val="9373052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أنا كتير مُميَّز بِنَظَرْالرَّب</a:t>
            </a:r>
          </a:p>
          <a:p>
            <a:pPr algn="ctr"/>
            <a:r>
              <a:rPr lang="ar-LB" sz="1200" kern="1200" dirty="0">
                <a:solidFill>
                  <a:schemeClr val="tx1"/>
                </a:solidFill>
                <a:effectLst/>
                <a:latin typeface="+mn-lt"/>
                <a:ea typeface="+mn-ea"/>
                <a:cs typeface="+mn-cs"/>
              </a:rPr>
              <a:t> هوِّ اللِّي خَلَقْني بِدِقَّة وبِحُبْ</a:t>
            </a:r>
          </a:p>
          <a:p>
            <a:pPr algn="ctr"/>
            <a:r>
              <a:rPr lang="ar-LB" sz="1200" kern="1200" dirty="0">
                <a:solidFill>
                  <a:schemeClr val="tx1"/>
                </a:solidFill>
                <a:effectLst/>
                <a:latin typeface="+mn-lt"/>
                <a:ea typeface="+mn-ea"/>
                <a:cs typeface="+mn-cs"/>
              </a:rPr>
              <a:t>بيَعْرِف كُل أفكاري وكُل كلمة علسَاني</a:t>
            </a:r>
          </a:p>
          <a:p>
            <a:pPr algn="ctr"/>
            <a:r>
              <a:rPr lang="ar-LB" sz="1200" kern="1200" dirty="0">
                <a:solidFill>
                  <a:schemeClr val="tx1"/>
                </a:solidFill>
                <a:effectLst/>
                <a:latin typeface="+mn-lt"/>
                <a:ea typeface="+mn-ea"/>
                <a:cs typeface="+mn-cs"/>
              </a:rPr>
              <a:t>ناطِرْغيِّر دَربي وافْتَحْلو باب القلب</a:t>
            </a:r>
          </a:p>
          <a:p>
            <a:pPr algn="ctr"/>
            <a:r>
              <a:rPr lang="ar-LB" sz="1200" kern="1200" dirty="0">
                <a:solidFill>
                  <a:schemeClr val="tx1"/>
                </a:solidFill>
                <a:effectLst/>
                <a:latin typeface="+mn-lt"/>
                <a:ea typeface="+mn-ea"/>
                <a:cs typeface="+mn-cs"/>
              </a:rPr>
              <a:t>يســـــــــــــــوع بِيحِبني</a:t>
            </a:r>
          </a:p>
          <a:p>
            <a:pPr algn="ctr"/>
            <a:r>
              <a:rPr lang="ar-LB" sz="1200" kern="1200" dirty="0">
                <a:solidFill>
                  <a:schemeClr val="tx1"/>
                </a:solidFill>
                <a:effectLst/>
                <a:latin typeface="+mn-lt"/>
                <a:ea typeface="+mn-ea"/>
                <a:cs typeface="+mn-cs"/>
              </a:rPr>
              <a:t> يســـــــوع عارِف اِسمي</a:t>
            </a:r>
          </a:p>
          <a:p>
            <a:pPr algn="ctr"/>
            <a:r>
              <a:rPr lang="ar-LB" sz="1200" kern="1200" dirty="0">
                <a:solidFill>
                  <a:schemeClr val="tx1"/>
                </a:solidFill>
                <a:effectLst/>
                <a:latin typeface="+mn-lt"/>
                <a:ea typeface="+mn-ea"/>
                <a:cs typeface="+mn-cs"/>
              </a:rPr>
              <a:t>يســـــــوع غيَّرني</a:t>
            </a:r>
          </a:p>
          <a:p>
            <a:pPr algn="ctr"/>
            <a:r>
              <a:rPr lang="ar-LB" sz="1200" kern="1200" dirty="0">
                <a:solidFill>
                  <a:schemeClr val="tx1"/>
                </a:solidFill>
                <a:effectLst/>
                <a:latin typeface="+mn-lt"/>
                <a:ea typeface="+mn-ea"/>
                <a:cs typeface="+mn-cs"/>
              </a:rPr>
              <a:t> وعرَّفني دَربْ الحقّ</a:t>
            </a:r>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42895232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0"/>
            <a:r>
              <a:rPr lang="en-GB" sz="1800" b="0" i="0" u="none" strike="noStrike" baseline="30000" dirty="0">
                <a:solidFill>
                  <a:srgbClr val="23408F"/>
                </a:solidFill>
                <a:latin typeface="Arial" panose="020B0604020202020204" pitchFamily="34" charset="0"/>
              </a:rPr>
              <a:t>-١-</a:t>
            </a:r>
          </a:p>
          <a:p>
            <a:pPr marR="0" algn="ctr" rtl="0"/>
            <a:r>
              <a:rPr lang="ar-LB" sz="1800" b="0" i="0" u="none" strike="noStrike" baseline="30000" dirty="0">
                <a:solidFill>
                  <a:srgbClr val="23408F"/>
                </a:solidFill>
                <a:latin typeface="Arial" panose="020B0604020202020204" pitchFamily="34" charset="0"/>
              </a:rPr>
              <a:t>كلمة الله بتعلّمني</a:t>
            </a:r>
          </a:p>
          <a:p>
            <a:pPr marR="0" algn="ctr" rtl="0"/>
            <a:r>
              <a:rPr lang="ar-LB" sz="1800" b="0" i="0" u="none" strike="noStrike" baseline="30000" dirty="0">
                <a:solidFill>
                  <a:srgbClr val="23408F"/>
                </a:solidFill>
                <a:latin typeface="Arial" panose="020B0604020202020204" pitchFamily="34" charset="0"/>
              </a:rPr>
              <a:t>الله حَدِّي وين ما بكون</a:t>
            </a:r>
          </a:p>
          <a:p>
            <a:pPr marR="0" algn="ctr" rtl="0"/>
            <a:r>
              <a:rPr lang="ar-LB" sz="1800" b="0" i="0" u="none" strike="noStrike" baseline="30000" dirty="0">
                <a:solidFill>
                  <a:srgbClr val="23408F"/>
                </a:solidFill>
                <a:latin typeface="Arial" panose="020B0604020202020204" pitchFamily="34" charset="0"/>
              </a:rPr>
              <a:t>بيسمع صوتي لمَّا بصَلّي</a:t>
            </a:r>
          </a:p>
          <a:p>
            <a:pPr marR="0" algn="ctr" rtl="0"/>
            <a:r>
              <a:rPr lang="ar-LB" sz="1800" b="0" i="0" u="none" strike="noStrike" baseline="30000" dirty="0">
                <a:solidFill>
                  <a:srgbClr val="23408F"/>
                </a:solidFill>
                <a:latin typeface="Arial" panose="020B0604020202020204" pitchFamily="34" charset="0"/>
              </a:rPr>
              <a:t>رَح طيع كِلمتو لمَّا يقِلِّي</a:t>
            </a:r>
          </a:p>
          <a:p>
            <a:pPr marR="0" algn="ctr" rtl="0"/>
            <a:r>
              <a:rPr lang="ar-LB" sz="1800" b="0" i="0" u="none" strike="noStrike" baseline="30000" dirty="0">
                <a:solidFill>
                  <a:srgbClr val="23408F"/>
                </a:solidFill>
                <a:latin typeface="Arial" panose="020B0604020202020204" pitchFamily="34" charset="0"/>
              </a:rPr>
              <a:t>أنا جنبَك يا ابني على طول</a:t>
            </a:r>
          </a:p>
          <a:p>
            <a:pPr marR="0" algn="ctr" rtl="0"/>
            <a:endParaRPr lang="en-GB" sz="1800" b="0" i="0" u="none" strike="noStrike" baseline="30000" dirty="0">
              <a:solidFill>
                <a:srgbClr val="23408F"/>
              </a:solidFill>
              <a:latin typeface="Arial" panose="020B0604020202020204" pitchFamily="34" charset="0"/>
            </a:endParaRPr>
          </a:p>
          <a:p>
            <a:pPr marR="0" algn="ctr" rtl="0"/>
            <a:r>
              <a:rPr lang="ar-LB" sz="1800" b="0" i="0" u="none" strike="noStrike" baseline="30000" dirty="0">
                <a:solidFill>
                  <a:srgbClr val="23408F"/>
                </a:solidFill>
                <a:latin typeface="Arial" panose="020B0604020202020204" pitchFamily="34" charset="0"/>
              </a:rPr>
              <a:t>- القرار -</a:t>
            </a:r>
          </a:p>
          <a:p>
            <a:pPr marR="0" algn="ctr" rtl="0"/>
            <a:r>
              <a:rPr lang="ar-LB" sz="1800" b="0" i="0" u="none" strike="noStrike" baseline="30000" dirty="0">
                <a:solidFill>
                  <a:srgbClr val="23408F"/>
                </a:solidFill>
                <a:latin typeface="Arial" panose="020B0604020202020204" pitchFamily="34" charset="0"/>
              </a:rPr>
              <a:t>أنا بحبَّك ربِّي يسوع</a:t>
            </a:r>
          </a:p>
          <a:p>
            <a:pPr marR="0" algn="ctr" rtl="0"/>
            <a:r>
              <a:rPr lang="ar-LB" sz="1800" b="0" i="0" u="none" strike="noStrike" baseline="30000" dirty="0">
                <a:solidFill>
                  <a:srgbClr val="23408F"/>
                </a:solidFill>
                <a:latin typeface="Arial" panose="020B0604020202020204" pitchFamily="34" charset="0"/>
              </a:rPr>
              <a:t>رَح غَنّي بِصُوت مسموع</a:t>
            </a:r>
          </a:p>
          <a:p>
            <a:pPr marR="0" algn="ctr" rtl="0"/>
            <a:r>
              <a:rPr lang="ar-LB" sz="1800" b="0" i="0" u="none" strike="noStrike" baseline="30000" dirty="0">
                <a:solidFill>
                  <a:srgbClr val="23408F"/>
                </a:solidFill>
                <a:latin typeface="Arial" panose="020B0604020202020204" pitchFamily="34" charset="0"/>
              </a:rPr>
              <a:t>وإذا قالولي إِنّي فاشل</a:t>
            </a:r>
          </a:p>
          <a:p>
            <a:pPr marR="0" algn="ctr" rtl="0"/>
            <a:r>
              <a:rPr lang="ar-LB" sz="1800" b="0" i="0" u="none" strike="noStrike" baseline="30000" dirty="0">
                <a:solidFill>
                  <a:srgbClr val="23408F"/>
                </a:solidFill>
                <a:latin typeface="Arial" panose="020B0604020202020204" pitchFamily="34" charset="0"/>
              </a:rPr>
              <a:t>بِتذَكَّرْ وعدَك يا يسوع</a:t>
            </a:r>
          </a:p>
          <a:p>
            <a:pPr marR="0" algn="ctr" rtl="0"/>
            <a:r>
              <a:rPr lang="ar-LB" sz="1800" b="0" i="0" u="none" strike="noStrike" baseline="30000" dirty="0">
                <a:solidFill>
                  <a:srgbClr val="23408F"/>
                </a:solidFill>
                <a:latin typeface="Arial" panose="020B0604020202020204" pitchFamily="34" charset="0"/>
              </a:rPr>
              <a:t>أنا حَدَّك إنتَ وزعلان</a:t>
            </a:r>
          </a:p>
          <a:p>
            <a:pPr marR="0" algn="ctr" rtl="0"/>
            <a:r>
              <a:rPr lang="ar-LB" sz="1800" b="0" i="0" u="none" strike="noStrike" baseline="30000" dirty="0">
                <a:solidFill>
                  <a:srgbClr val="23408F"/>
                </a:solidFill>
                <a:latin typeface="Arial" panose="020B0604020202020204" pitchFamily="34" charset="0"/>
              </a:rPr>
              <a:t>أنا بْشَجعَك إنتَ وفِشلان</a:t>
            </a:r>
          </a:p>
          <a:p>
            <a:pPr marR="0" algn="ctr" rtl="0"/>
            <a:r>
              <a:rPr lang="ar-LB" sz="1800" b="0" i="0" u="none" strike="noStrike" baseline="30000" dirty="0">
                <a:solidFill>
                  <a:srgbClr val="23408F"/>
                </a:solidFill>
                <a:latin typeface="Arial" panose="020B0604020202020204" pitchFamily="34" charset="0"/>
              </a:rPr>
              <a:t>وإِذا مَرَّة حَسَيتْ بخُوف</a:t>
            </a:r>
          </a:p>
          <a:p>
            <a:pPr marR="0" algn="ctr" rtl="0"/>
            <a:r>
              <a:rPr lang="ar-LB" sz="1800" b="0" i="0" u="none" strike="noStrike" baseline="30000" dirty="0">
                <a:solidFill>
                  <a:srgbClr val="23408F"/>
                </a:solidFill>
                <a:latin typeface="Arial" panose="020B0604020202020204" pitchFamily="34" charset="0"/>
              </a:rPr>
              <a:t>صَلِّي وقول إنَّك تعبان</a:t>
            </a:r>
          </a:p>
          <a:p>
            <a:pPr marR="0" algn="ctr" rtl="0"/>
            <a:endParaRPr lang="en-GB" sz="1800" b="0" i="0" u="none" strike="noStrike" baseline="30000" dirty="0">
              <a:solidFill>
                <a:srgbClr val="23408F"/>
              </a:solidFill>
              <a:latin typeface="Arial" panose="020B0604020202020204" pitchFamily="34" charset="0"/>
            </a:endParaRPr>
          </a:p>
          <a:p>
            <a:pPr marR="0" algn="ctr" rtl="0"/>
            <a:r>
              <a:rPr lang="en-GB" sz="1800" b="0" i="0" u="none" strike="noStrike" baseline="30000" dirty="0">
                <a:solidFill>
                  <a:srgbClr val="23408F"/>
                </a:solidFill>
                <a:latin typeface="Arial" panose="020B0604020202020204" pitchFamily="34" charset="0"/>
              </a:rPr>
              <a:t>- ٢ -</a:t>
            </a:r>
          </a:p>
          <a:p>
            <a:pPr marR="0" algn="ctr" rtl="0"/>
            <a:r>
              <a:rPr lang="ar-LB" sz="1800" b="0" i="0" u="none" strike="noStrike" baseline="30000" dirty="0">
                <a:solidFill>
                  <a:srgbClr val="23408F"/>
                </a:solidFill>
                <a:latin typeface="Arial" panose="020B0604020202020204" pitchFamily="34" charset="0"/>
              </a:rPr>
              <a:t>الله هوِ يللّي خلَقني</a:t>
            </a:r>
          </a:p>
          <a:p>
            <a:pPr marR="0" algn="ctr" rtl="0"/>
            <a:r>
              <a:rPr lang="ar-LB" sz="1800" b="0" i="0" u="none" strike="noStrike" baseline="30000" dirty="0">
                <a:solidFill>
                  <a:srgbClr val="23408F"/>
                </a:solidFill>
                <a:latin typeface="Arial" panose="020B0604020202020204" pitchFamily="34" charset="0"/>
              </a:rPr>
              <a:t>بيِهتم فِيِّ على طول</a:t>
            </a:r>
          </a:p>
          <a:p>
            <a:pPr marR="0" algn="ctr" rtl="0"/>
            <a:r>
              <a:rPr lang="ar-LB" sz="1800" b="0" i="0" u="none" strike="noStrike" baseline="30000" dirty="0">
                <a:solidFill>
                  <a:srgbClr val="23408F"/>
                </a:solidFill>
                <a:latin typeface="Arial" panose="020B0604020202020204" pitchFamily="34" charset="0"/>
              </a:rPr>
              <a:t>كلمة الله بِتعَلِّمني</a:t>
            </a:r>
          </a:p>
          <a:p>
            <a:pPr marR="0" algn="ctr" rtl="0"/>
            <a:r>
              <a:rPr lang="ar-LB" sz="1800" b="0" i="0" u="none" strike="noStrike" baseline="30000" dirty="0">
                <a:solidFill>
                  <a:srgbClr val="23408F"/>
                </a:solidFill>
                <a:latin typeface="Arial" panose="020B0604020202020204" pitchFamily="34" charset="0"/>
              </a:rPr>
              <a:t>بتفهِّمني وبتذكِّرني</a:t>
            </a:r>
          </a:p>
          <a:p>
            <a:pPr marR="0" algn="ctr" rtl="0"/>
            <a:r>
              <a:rPr lang="ar-LB" sz="1800" b="0" i="0" u="none" strike="noStrike" baseline="30000" dirty="0">
                <a:solidFill>
                  <a:srgbClr val="23408F"/>
                </a:solidFill>
                <a:latin typeface="Arial" panose="020B0604020202020204" pitchFamily="34" charset="0"/>
              </a:rPr>
              <a:t>الله بحبني كيف ما بكون</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37</a:t>
            </a:fld>
            <a:endParaRPr lang="en-LB"/>
          </a:p>
        </p:txBody>
      </p:sp>
    </p:spTree>
    <p:extLst>
      <p:ext uri="{BB962C8B-B14F-4D97-AF65-F5344CB8AC3E}">
        <p14:creationId xmlns:p14="http://schemas.microsoft.com/office/powerpoint/2010/main" val="29377172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rtl="0"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47</a:t>
            </a:fld>
            <a:endParaRPr lang="en-LB"/>
          </a:p>
        </p:txBody>
      </p:sp>
    </p:spTree>
    <p:extLst>
      <p:ext uri="{BB962C8B-B14F-4D97-AF65-F5344CB8AC3E}">
        <p14:creationId xmlns:p14="http://schemas.microsoft.com/office/powerpoint/2010/main" val="11791860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7/15/22</a:t>
            </a:fld>
            <a:endParaRPr lang="en-US" dirty="0"/>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dirty="0"/>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7/15/22</a:t>
            </a:fld>
            <a:endParaRPr lang="en-US" dirty="0"/>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dirty="0"/>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7/15/22</a:t>
            </a:fld>
            <a:endParaRPr lang="en-US" dirty="0"/>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dirty="0"/>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7/15/22</a:t>
            </a:fld>
            <a:endParaRPr lang="en-US" dirty="0"/>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dirty="0"/>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7/15/22</a:t>
            </a:fld>
            <a:endParaRPr lang="en-US" dirty="0"/>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dirty="0"/>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7/15/22</a:t>
            </a:fld>
            <a:endParaRPr lang="en-US" dirty="0"/>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dirty="0"/>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7/15/22</a:t>
            </a:fld>
            <a:endParaRPr lang="en-US" dirty="0"/>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dirty="0"/>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7/15/22</a:t>
            </a:fld>
            <a:endParaRPr lang="en-US" dirty="0"/>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dirty="0"/>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7/15/22</a:t>
            </a:fld>
            <a:endParaRPr lang="en-US" dirty="0"/>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dirty="0"/>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7/15/22</a:t>
            </a:fld>
            <a:endParaRPr lang="en-US" dirty="0"/>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dirty="0"/>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7/15/22</a:t>
            </a:fld>
            <a:endParaRPr lang="en-US" dirty="0"/>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dirty="0"/>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7/15/22</a:t>
            </a:fld>
            <a:endParaRPr lang="en-US" dirty="0"/>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dirty="0"/>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notesSlide" Target="../notesSlides/notesSlide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notesSlide" Target="../notesSlides/notesSlide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notesSlide" Target="../notesSlides/notesSlide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7.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0.jpg"/></Relationships>
</file>

<file path=ppt/slides/_rels/slide5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5.jpg"/><Relationship Id="rId4" Type="http://schemas.openxmlformats.org/officeDocument/2006/relationships/image" Target="../media/image24.jpg"/></Relationships>
</file>

<file path=ppt/slides/_rels/slide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35401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570B8368-860F-A428-D989-1DCD88EEBFFF}"/>
              </a:ext>
            </a:extLst>
          </p:cNvPr>
          <p:cNvSpPr/>
          <p:nvPr/>
        </p:nvSpPr>
        <p:spPr>
          <a:xfrm>
            <a:off x="1721540" y="2774819"/>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١٠</a:t>
            </a:r>
            <a:endParaRPr lang="en-US" sz="6600" b="1" dirty="0">
              <a:ln/>
              <a:solidFill>
                <a:srgbClr val="00B050"/>
              </a:solidFill>
              <a:latin typeface="Tahoma" panose="020B0604030504040204" pitchFamily="34" charset="0"/>
              <a:ea typeface="Tahoma" panose="020B0604030504040204" pitchFamily="34" charset="0"/>
            </a:endParaRPr>
          </a:p>
        </p:txBody>
      </p:sp>
      <p:sp>
        <p:nvSpPr>
          <p:cNvPr id="5" name="Rectangle 4">
            <a:extLst>
              <a:ext uri="{FF2B5EF4-FFF2-40B4-BE49-F238E27FC236}">
                <a16:creationId xmlns:a16="http://schemas.microsoft.com/office/drawing/2014/main" id="{EE174648-F1F7-0878-8FBC-27521715A0B0}"/>
              </a:ext>
            </a:extLst>
          </p:cNvPr>
          <p:cNvSpPr/>
          <p:nvPr/>
        </p:nvSpPr>
        <p:spPr>
          <a:xfrm>
            <a:off x="799815" y="3830758"/>
            <a:ext cx="5011308"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الملك داود</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6" name="Straight Connector 5">
            <a:extLst>
              <a:ext uri="{FF2B5EF4-FFF2-40B4-BE49-F238E27FC236}">
                <a16:creationId xmlns:a16="http://schemas.microsoft.com/office/drawing/2014/main" id="{D0C1EB19-C6A4-ED91-3C19-92DAAE9BAD35}"/>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903312D7-C512-921E-BD13-61CCF2467A95}"/>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2CC2B1E-27E7-705A-D354-7AC06A85BF9F}"/>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C600542-3FC8-87F5-4D93-2947F71B2A5E}"/>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FD640AAA-B6F0-94F3-3519-D92D5BAC3AFF}"/>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C056682-461A-B06D-D860-7499B86052DE}"/>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ADCDDFFD-9025-C00F-9737-8919AF9661EA}"/>
              </a:ext>
            </a:extLst>
          </p:cNvPr>
          <p:cNvPicPr>
            <a:picLocks noChangeAspect="1"/>
          </p:cNvPicPr>
          <p:nvPr/>
        </p:nvPicPr>
        <p:blipFill rotWithShape="1">
          <a:blip r:embed="rId3"/>
          <a:srcRect l="20364" t="27388" r="24280" b="30630"/>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20505" y="850087"/>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قيمتي مش بشكلي قيمتي مش بلبسي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قيمتي مش في بأهلي ولا بغناي او فقري</a:t>
            </a:r>
          </a:p>
          <a:p>
            <a:pPr algn="ctr" rtl="1">
              <a:lnSpc>
                <a:spcPct val="150000"/>
              </a:lnSpc>
            </a:pPr>
            <a:r>
              <a:rPr lang="ar-LB" sz="5400" b="1" i="0" dirty="0">
                <a:solidFill>
                  <a:srgbClr val="273582"/>
                </a:solidFill>
                <a:effectLst/>
                <a:latin typeface="Tahoma" panose="020B0604030504040204" pitchFamily="34" charset="0"/>
              </a:rPr>
              <a:t>قمتي بالهي اللي مات بدالي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غيرلي كل احوالي وخلاني ابن ليه</a:t>
            </a:r>
          </a:p>
        </p:txBody>
      </p:sp>
    </p:spTree>
    <p:extLst>
      <p:ext uri="{BB962C8B-B14F-4D97-AF65-F5344CB8AC3E}">
        <p14:creationId xmlns:p14="http://schemas.microsoft.com/office/powerpoint/2010/main" val="2120373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73937" y="704172"/>
            <a:ext cx="9844125"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انا مقبول بعيونه ومحبوب كتير كتير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ومهما كانت ظروفي رح ابقى واثق فيه</a:t>
            </a:r>
          </a:p>
          <a:p>
            <a:pPr algn="ctr" rtl="1">
              <a:lnSpc>
                <a:spcPct val="150000"/>
              </a:lnSpc>
            </a:pPr>
            <a:r>
              <a:rPr lang="ar-LB" sz="5400" b="1" i="0" dirty="0">
                <a:solidFill>
                  <a:srgbClr val="273582"/>
                </a:solidFill>
                <a:effectLst/>
                <a:latin typeface="Tahoma" panose="020B0604030504040204" pitchFamily="34" charset="0"/>
              </a:rPr>
              <a:t>(من يوم ما سكن قلبي غيرلي كل فكري</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ابن الملك سماني برنس يعني امير)٢ </a:t>
            </a:r>
          </a:p>
        </p:txBody>
      </p:sp>
    </p:spTree>
    <p:extLst>
      <p:ext uri="{BB962C8B-B14F-4D97-AF65-F5344CB8AC3E}">
        <p14:creationId xmlns:p14="http://schemas.microsoft.com/office/powerpoint/2010/main" val="7235322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11970" y="769517"/>
            <a:ext cx="9844125"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لو كل الناس رفضوني وبالسوء اتعاملت</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لازم ابقى متذكر انه الهي محب</a:t>
            </a:r>
          </a:p>
          <a:p>
            <a:pPr algn="ctr" rtl="1">
              <a:lnSpc>
                <a:spcPct val="150000"/>
              </a:lnSpc>
            </a:pPr>
            <a:r>
              <a:rPr lang="ar-LB" sz="5400" b="1" i="0" dirty="0">
                <a:solidFill>
                  <a:srgbClr val="273582"/>
                </a:solidFill>
                <a:effectLst/>
                <a:latin typeface="Tahoma" panose="020B0604030504040204" pitchFamily="34" charset="0"/>
              </a:rPr>
              <a:t>هو اللي خلقني ومن بطن ماما عارفني صورني وكتب اسمي برنس يعني امير</a:t>
            </a:r>
          </a:p>
        </p:txBody>
      </p:sp>
    </p:spTree>
    <p:extLst>
      <p:ext uri="{BB962C8B-B14F-4D97-AF65-F5344CB8AC3E}">
        <p14:creationId xmlns:p14="http://schemas.microsoft.com/office/powerpoint/2010/main" val="36177244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20505" y="850087"/>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قيمتي مش بشكلي قيمتي مش بلبسي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قيمتي مش في بأهلي ولا بغناي او فقري</a:t>
            </a:r>
          </a:p>
          <a:p>
            <a:pPr algn="ctr" rtl="1">
              <a:lnSpc>
                <a:spcPct val="150000"/>
              </a:lnSpc>
            </a:pPr>
            <a:r>
              <a:rPr lang="ar-LB" sz="5400" b="1" i="0" dirty="0">
                <a:solidFill>
                  <a:srgbClr val="273582"/>
                </a:solidFill>
                <a:effectLst/>
                <a:latin typeface="Tahoma" panose="020B0604030504040204" pitchFamily="34" charset="0"/>
              </a:rPr>
              <a:t>قمتي بالهي اللي مات بدالي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غيرلي كل احوالي وخلاني ابن ليه</a:t>
            </a:r>
          </a:p>
        </p:txBody>
      </p:sp>
    </p:spTree>
    <p:extLst>
      <p:ext uri="{BB962C8B-B14F-4D97-AF65-F5344CB8AC3E}">
        <p14:creationId xmlns:p14="http://schemas.microsoft.com/office/powerpoint/2010/main" val="22157646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73937" y="704172"/>
            <a:ext cx="9844125"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انا مقبول بعيونه ومحبوب كتير كتير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ومهما كانت ظروفي رح ابقى واثق فيه</a:t>
            </a:r>
          </a:p>
          <a:p>
            <a:pPr algn="ctr" rtl="1">
              <a:lnSpc>
                <a:spcPct val="150000"/>
              </a:lnSpc>
            </a:pPr>
            <a:r>
              <a:rPr lang="ar-LB" sz="5400" b="1" i="0" dirty="0">
                <a:solidFill>
                  <a:srgbClr val="273582"/>
                </a:solidFill>
                <a:effectLst/>
                <a:latin typeface="Tahoma" panose="020B0604030504040204" pitchFamily="34" charset="0"/>
              </a:rPr>
              <a:t>(من يوم ما سكن قلبي غيرلي كل فكري</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ابن الملك سماني برنس يعني امير)٢ </a:t>
            </a:r>
          </a:p>
        </p:txBody>
      </p:sp>
    </p:spTree>
    <p:extLst>
      <p:ext uri="{BB962C8B-B14F-4D97-AF65-F5344CB8AC3E}">
        <p14:creationId xmlns:p14="http://schemas.microsoft.com/office/powerpoint/2010/main" val="663365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479100"/>
            <a:ext cx="5805370" cy="255454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SA" sz="8000" dirty="0">
                <a:ln/>
                <a:solidFill>
                  <a:srgbClr val="7030A0"/>
                </a:solidFill>
                <a:latin typeface="Tahoma" panose="020B0604030504040204" pitchFamily="34" charset="0"/>
                <a:ea typeface="Tahoma" panose="020B0604030504040204" pitchFamily="34" charset="0"/>
              </a:rPr>
              <a:t>الله خلقني</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الله خلقني لانو حبني.mp3" descr="الله خلقني لانو حبني.mp3">
            <a:hlinkClick r:id="" action="ppaction://media"/>
            <a:extLst>
              <a:ext uri="{FF2B5EF4-FFF2-40B4-BE49-F238E27FC236}">
                <a16:creationId xmlns:a16="http://schemas.microsoft.com/office/drawing/2014/main" id="{165D4745-C70F-4CC8-AE74-A865BA7E4D6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837326" y="581641"/>
            <a:ext cx="705429" cy="705429"/>
          </a:xfrm>
          <a:prstGeom prst="rect">
            <a:avLst/>
          </a:prstGeom>
        </p:spPr>
      </p:pic>
    </p:spTree>
    <p:extLst>
      <p:ext uri="{BB962C8B-B14F-4D97-AF65-F5344CB8AC3E}">
        <p14:creationId xmlns:p14="http://schemas.microsoft.com/office/powerpoint/2010/main" val="11178114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3">
                <p:cTn id="7" fill="hold" display="0">
                  <p:stCondLst>
                    <p:cond delay="indefinite"/>
                  </p:stCondLst>
                  <p:endCondLst>
                    <p:cond evt="onStopAudio" delay="0">
                      <p:tgtEl>
                        <p:sldTgt/>
                      </p:tgtEl>
                    </p:cond>
                  </p:endCondLst>
                </p:cTn>
                <p:tgtEl>
                  <p:spTgt spid="1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75104" y="1837589"/>
            <a:ext cx="8788745" cy="3211007"/>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الله خلقني لأنو حبني</a:t>
            </a:r>
          </a:p>
          <a:p>
            <a:pPr algn="ctr">
              <a:lnSpc>
                <a:spcPct val="150000"/>
              </a:lnSpc>
            </a:pPr>
            <a:r>
              <a:rPr lang="ar-LB" sz="7200" b="1" dirty="0">
                <a:solidFill>
                  <a:srgbClr val="273582"/>
                </a:solidFill>
                <a:latin typeface="Tahoma" panose="020B0604030504040204" pitchFamily="34" charset="0"/>
              </a:rPr>
              <a:t>قلبي عَطيته فرح وملأني</a:t>
            </a:r>
          </a:p>
        </p:txBody>
      </p:sp>
    </p:spTree>
    <p:extLst>
      <p:ext uri="{BB962C8B-B14F-4D97-AF65-F5344CB8AC3E}">
        <p14:creationId xmlns:p14="http://schemas.microsoft.com/office/powerpoint/2010/main" val="8869514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7B1BC35-E4AC-AB4D-9A29-84D83173E59C}"/>
              </a:ext>
            </a:extLst>
          </p:cNvPr>
          <p:cNvSpPr/>
          <p:nvPr/>
        </p:nvSpPr>
        <p:spPr>
          <a:xfrm>
            <a:off x="1981205" y="792153"/>
            <a:ext cx="8229591" cy="4873001"/>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انتَ يا ربّي</a:t>
            </a:r>
          </a:p>
          <a:p>
            <a:pPr algn="ctr">
              <a:lnSpc>
                <a:spcPct val="150000"/>
              </a:lnSpc>
            </a:pPr>
            <a:r>
              <a:rPr lang="ar-LB" sz="7200" b="1" dirty="0">
                <a:solidFill>
                  <a:srgbClr val="273582"/>
                </a:solidFill>
                <a:latin typeface="Tahoma" panose="020B0604030504040204" pitchFamily="34" charset="0"/>
              </a:rPr>
              <a:t>نورلي دربي</a:t>
            </a:r>
          </a:p>
          <a:p>
            <a:pPr algn="ctr">
              <a:lnSpc>
                <a:spcPct val="150000"/>
              </a:lnSpc>
            </a:pPr>
            <a:r>
              <a:rPr lang="ar-LB" sz="7200" b="1" dirty="0">
                <a:solidFill>
                  <a:srgbClr val="273582"/>
                </a:solidFill>
                <a:latin typeface="Tahoma" panose="020B0604030504040204" pitchFamily="34" charset="0"/>
              </a:rPr>
              <a:t>ساعدني حتى شوفَك بِقُربي</a:t>
            </a:r>
          </a:p>
        </p:txBody>
      </p:sp>
    </p:spTree>
    <p:extLst>
      <p:ext uri="{BB962C8B-B14F-4D97-AF65-F5344CB8AC3E}">
        <p14:creationId xmlns:p14="http://schemas.microsoft.com/office/powerpoint/2010/main" val="40612132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84930" y="1130704"/>
            <a:ext cx="9700219" cy="4873001"/>
          </a:xfrm>
          <a:prstGeom prst="rect">
            <a:avLst/>
          </a:prstGeom>
        </p:spPr>
        <p:txBody>
          <a:bodyPr wrap="square">
            <a:spAutoFit/>
          </a:bodyPr>
          <a:lstStyle/>
          <a:p>
            <a:pPr algn="ctr">
              <a:lnSpc>
                <a:spcPct val="150000"/>
              </a:lnSpc>
            </a:pPr>
            <a:r>
              <a:rPr lang="ar-LB" sz="7200" b="1" dirty="0">
                <a:solidFill>
                  <a:srgbClr val="273582"/>
                </a:solidFill>
              </a:rPr>
              <a:t>بْصَلّي يا ربّي تِملاني مَحبِّة</a:t>
            </a:r>
          </a:p>
          <a:p>
            <a:pPr algn="ctr">
              <a:lnSpc>
                <a:spcPct val="150000"/>
              </a:lnSpc>
            </a:pPr>
            <a:r>
              <a:rPr lang="ar-LB" sz="7200" b="1" dirty="0">
                <a:solidFill>
                  <a:srgbClr val="273582"/>
                </a:solidFill>
              </a:rPr>
              <a:t>لَكِلّ رفقاتي</a:t>
            </a:r>
          </a:p>
          <a:p>
            <a:pPr algn="ctr">
              <a:lnSpc>
                <a:spcPct val="150000"/>
              </a:lnSpc>
            </a:pPr>
            <a:r>
              <a:rPr lang="ar-LB" sz="7200" b="1" dirty="0">
                <a:solidFill>
                  <a:srgbClr val="273582"/>
                </a:solidFill>
              </a:rPr>
              <a:t>وسامح كَمَان</a:t>
            </a:r>
          </a:p>
        </p:txBody>
      </p:sp>
    </p:spTree>
    <p:extLst>
      <p:ext uri="{BB962C8B-B14F-4D97-AF65-F5344CB8AC3E}">
        <p14:creationId xmlns:p14="http://schemas.microsoft.com/office/powerpoint/2010/main" val="15881019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78573" y="698380"/>
            <a:ext cx="11152251" cy="5461239"/>
          </a:xfrm>
          <a:prstGeom prst="rect">
            <a:avLst/>
          </a:prstGeom>
        </p:spPr>
        <p:txBody>
          <a:bodyPr wrap="square">
            <a:spAutoFit/>
          </a:bodyPr>
          <a:lstStyle/>
          <a:p>
            <a:pPr algn="ctr">
              <a:lnSpc>
                <a:spcPct val="150000"/>
              </a:lnSpc>
            </a:pPr>
            <a:r>
              <a:rPr lang="ar-LB" sz="6000" b="1" dirty="0">
                <a:solidFill>
                  <a:srgbClr val="273582"/>
                </a:solidFill>
              </a:rPr>
              <a:t>انتَ عارِف أفكاري ليلي ونهاري </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p:txBody>
      </p:sp>
    </p:spTree>
    <p:extLst>
      <p:ext uri="{BB962C8B-B14F-4D97-AF65-F5344CB8AC3E}">
        <p14:creationId xmlns:p14="http://schemas.microsoft.com/office/powerpoint/2010/main" val="21247278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44105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4277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586628" y="0"/>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4" name="Picture 3" descr="A picture containing text, room, vector graphics&#10;&#10;Description automatically generated">
            <a:extLst>
              <a:ext uri="{FF2B5EF4-FFF2-40B4-BE49-F238E27FC236}">
                <a16:creationId xmlns:a16="http://schemas.microsoft.com/office/drawing/2014/main" id="{26CB832C-23E8-4477-B645-F29BA3208147}"/>
              </a:ext>
            </a:extLst>
          </p:cNvPr>
          <p:cNvPicPr>
            <a:picLocks noChangeAspect="1"/>
          </p:cNvPicPr>
          <p:nvPr/>
        </p:nvPicPr>
        <p:blipFill>
          <a:blip r:embed="rId3"/>
          <a:stretch>
            <a:fillRect/>
          </a:stretch>
        </p:blipFill>
        <p:spPr>
          <a:xfrm>
            <a:off x="2849996" y="1522675"/>
            <a:ext cx="5982027" cy="4893111"/>
          </a:xfrm>
          <a:prstGeom prst="rect">
            <a:avLst/>
          </a:prstGeom>
        </p:spPr>
      </p:pic>
      <p:pic>
        <p:nvPicPr>
          <p:cNvPr id="6" name="Picture 5" descr="Logo&#10;&#10;Description automatically generated">
            <a:extLst>
              <a:ext uri="{FF2B5EF4-FFF2-40B4-BE49-F238E27FC236}">
                <a16:creationId xmlns:a16="http://schemas.microsoft.com/office/drawing/2014/main" id="{52705946-B457-40D3-A3DC-8AA63CCE8283}"/>
              </a:ext>
            </a:extLst>
          </p:cNvPr>
          <p:cNvPicPr>
            <a:picLocks noChangeAspect="1"/>
          </p:cNvPicPr>
          <p:nvPr/>
        </p:nvPicPr>
        <p:blipFill>
          <a:blip r:embed="rId4"/>
          <a:stretch>
            <a:fillRect/>
          </a:stretch>
        </p:blipFill>
        <p:spPr>
          <a:xfrm>
            <a:off x="4586628" y="2822166"/>
            <a:ext cx="2307713" cy="1923094"/>
          </a:xfrm>
          <a:prstGeom prst="rect">
            <a:avLst/>
          </a:prstGeom>
        </p:spPr>
      </p:pic>
      <p:pic>
        <p:nvPicPr>
          <p:cNvPr id="5" name="Picture 4">
            <a:extLst>
              <a:ext uri="{FF2B5EF4-FFF2-40B4-BE49-F238E27FC236}">
                <a16:creationId xmlns:a16="http://schemas.microsoft.com/office/drawing/2014/main" id="{E2473F99-989B-83DD-C72C-2B0AC52B84BC}"/>
              </a:ext>
            </a:extLst>
          </p:cNvPr>
          <p:cNvPicPr>
            <a:picLocks noChangeAspect="1"/>
          </p:cNvPicPr>
          <p:nvPr/>
        </p:nvPicPr>
        <p:blipFill rotWithShape="1">
          <a:blip r:embed="rId5"/>
          <a:srcRect l="4983"/>
          <a:stretch/>
        </p:blipFill>
        <p:spPr>
          <a:xfrm>
            <a:off x="8694821" y="0"/>
            <a:ext cx="3497179" cy="2716258"/>
          </a:xfrm>
          <a:prstGeom prst="rect">
            <a:avLst/>
          </a:prstGeom>
        </p:spPr>
      </p:pic>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75104" y="1837589"/>
            <a:ext cx="8788745" cy="3211007"/>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الله خلقني لأنو حبني</a:t>
            </a:r>
          </a:p>
          <a:p>
            <a:pPr algn="ctr">
              <a:lnSpc>
                <a:spcPct val="150000"/>
              </a:lnSpc>
            </a:pPr>
            <a:r>
              <a:rPr lang="ar-LB" sz="7200" b="1" dirty="0">
                <a:solidFill>
                  <a:srgbClr val="273582"/>
                </a:solidFill>
                <a:latin typeface="Tahoma" panose="020B0604030504040204" pitchFamily="34" charset="0"/>
              </a:rPr>
              <a:t>قلبي عَطيته فرح وملأني</a:t>
            </a:r>
          </a:p>
        </p:txBody>
      </p:sp>
    </p:spTree>
    <p:extLst>
      <p:ext uri="{BB962C8B-B14F-4D97-AF65-F5344CB8AC3E}">
        <p14:creationId xmlns:p14="http://schemas.microsoft.com/office/powerpoint/2010/main" val="32114842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7B1BC35-E4AC-AB4D-9A29-84D83173E59C}"/>
              </a:ext>
            </a:extLst>
          </p:cNvPr>
          <p:cNvSpPr/>
          <p:nvPr/>
        </p:nvSpPr>
        <p:spPr>
          <a:xfrm>
            <a:off x="1981205" y="792153"/>
            <a:ext cx="8229591" cy="4873001"/>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انتَ يا ربّي</a:t>
            </a:r>
          </a:p>
          <a:p>
            <a:pPr algn="ctr">
              <a:lnSpc>
                <a:spcPct val="150000"/>
              </a:lnSpc>
            </a:pPr>
            <a:r>
              <a:rPr lang="ar-LB" sz="7200" b="1" dirty="0">
                <a:solidFill>
                  <a:srgbClr val="273582"/>
                </a:solidFill>
                <a:latin typeface="Tahoma" panose="020B0604030504040204" pitchFamily="34" charset="0"/>
              </a:rPr>
              <a:t>نورلي دربي</a:t>
            </a:r>
          </a:p>
          <a:p>
            <a:pPr algn="ctr">
              <a:lnSpc>
                <a:spcPct val="150000"/>
              </a:lnSpc>
            </a:pPr>
            <a:r>
              <a:rPr lang="ar-LB" sz="7200" b="1" dirty="0">
                <a:solidFill>
                  <a:srgbClr val="273582"/>
                </a:solidFill>
                <a:latin typeface="Tahoma" panose="020B0604030504040204" pitchFamily="34" charset="0"/>
              </a:rPr>
              <a:t>ساعدني حتى شوفَك بِقُربي</a:t>
            </a:r>
          </a:p>
        </p:txBody>
      </p:sp>
    </p:spTree>
    <p:extLst>
      <p:ext uri="{BB962C8B-B14F-4D97-AF65-F5344CB8AC3E}">
        <p14:creationId xmlns:p14="http://schemas.microsoft.com/office/powerpoint/2010/main" val="12292101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84930" y="1130704"/>
            <a:ext cx="9700219" cy="4873001"/>
          </a:xfrm>
          <a:prstGeom prst="rect">
            <a:avLst/>
          </a:prstGeom>
        </p:spPr>
        <p:txBody>
          <a:bodyPr wrap="square">
            <a:spAutoFit/>
          </a:bodyPr>
          <a:lstStyle/>
          <a:p>
            <a:pPr algn="ctr">
              <a:lnSpc>
                <a:spcPct val="150000"/>
              </a:lnSpc>
            </a:pPr>
            <a:r>
              <a:rPr lang="ar-LB" sz="7200" b="1" dirty="0">
                <a:solidFill>
                  <a:srgbClr val="273582"/>
                </a:solidFill>
              </a:rPr>
              <a:t>بْصَلّي يا ربّي تِملاني مَحبِّة</a:t>
            </a:r>
          </a:p>
          <a:p>
            <a:pPr algn="ctr">
              <a:lnSpc>
                <a:spcPct val="150000"/>
              </a:lnSpc>
            </a:pPr>
            <a:r>
              <a:rPr lang="ar-LB" sz="7200" b="1" dirty="0">
                <a:solidFill>
                  <a:srgbClr val="273582"/>
                </a:solidFill>
              </a:rPr>
              <a:t>لَكِلّ رفقاتي</a:t>
            </a:r>
          </a:p>
          <a:p>
            <a:pPr algn="ctr">
              <a:lnSpc>
                <a:spcPct val="150000"/>
              </a:lnSpc>
            </a:pPr>
            <a:r>
              <a:rPr lang="ar-LB" sz="7200" b="1" dirty="0">
                <a:solidFill>
                  <a:srgbClr val="273582"/>
                </a:solidFill>
              </a:rPr>
              <a:t>وسامح كَمَان</a:t>
            </a:r>
          </a:p>
        </p:txBody>
      </p:sp>
    </p:spTree>
    <p:extLst>
      <p:ext uri="{BB962C8B-B14F-4D97-AF65-F5344CB8AC3E}">
        <p14:creationId xmlns:p14="http://schemas.microsoft.com/office/powerpoint/2010/main" val="40199361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78573" y="698380"/>
            <a:ext cx="11152251" cy="5461239"/>
          </a:xfrm>
          <a:prstGeom prst="rect">
            <a:avLst/>
          </a:prstGeom>
        </p:spPr>
        <p:txBody>
          <a:bodyPr wrap="square">
            <a:spAutoFit/>
          </a:bodyPr>
          <a:lstStyle/>
          <a:p>
            <a:pPr algn="ctr">
              <a:lnSpc>
                <a:spcPct val="150000"/>
              </a:lnSpc>
            </a:pPr>
            <a:r>
              <a:rPr lang="ar-LB" sz="6000" b="1" dirty="0">
                <a:solidFill>
                  <a:srgbClr val="273582"/>
                </a:solidFill>
              </a:rPr>
              <a:t>انتَ عارِف أفكاري ليلي ونهاري </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p:txBody>
      </p:sp>
    </p:spTree>
    <p:extLst>
      <p:ext uri="{BB962C8B-B14F-4D97-AF65-F5344CB8AC3E}">
        <p14:creationId xmlns:p14="http://schemas.microsoft.com/office/powerpoint/2010/main" val="33291534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75104" y="1837589"/>
            <a:ext cx="8788745" cy="3211007"/>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الله خلقني لأنو حبني</a:t>
            </a:r>
          </a:p>
          <a:p>
            <a:pPr algn="ctr">
              <a:lnSpc>
                <a:spcPct val="150000"/>
              </a:lnSpc>
            </a:pPr>
            <a:r>
              <a:rPr lang="ar-LB" sz="7200" b="1" dirty="0">
                <a:solidFill>
                  <a:srgbClr val="273582"/>
                </a:solidFill>
                <a:latin typeface="Tahoma" panose="020B0604030504040204" pitchFamily="34" charset="0"/>
              </a:rPr>
              <a:t>قلبي عَطيته فرح وملأني</a:t>
            </a:r>
          </a:p>
        </p:txBody>
      </p:sp>
    </p:spTree>
    <p:extLst>
      <p:ext uri="{BB962C8B-B14F-4D97-AF65-F5344CB8AC3E}">
        <p14:creationId xmlns:p14="http://schemas.microsoft.com/office/powerpoint/2010/main" val="20398123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7B1BC35-E4AC-AB4D-9A29-84D83173E59C}"/>
              </a:ext>
            </a:extLst>
          </p:cNvPr>
          <p:cNvSpPr/>
          <p:nvPr/>
        </p:nvSpPr>
        <p:spPr>
          <a:xfrm>
            <a:off x="1981205" y="792153"/>
            <a:ext cx="8229591" cy="4873001"/>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انتَ يا ربّي</a:t>
            </a:r>
          </a:p>
          <a:p>
            <a:pPr algn="ctr">
              <a:lnSpc>
                <a:spcPct val="150000"/>
              </a:lnSpc>
            </a:pPr>
            <a:r>
              <a:rPr lang="ar-LB" sz="7200" b="1" dirty="0">
                <a:solidFill>
                  <a:srgbClr val="273582"/>
                </a:solidFill>
                <a:latin typeface="Tahoma" panose="020B0604030504040204" pitchFamily="34" charset="0"/>
              </a:rPr>
              <a:t>نورلي دربي</a:t>
            </a:r>
          </a:p>
          <a:p>
            <a:pPr algn="ctr">
              <a:lnSpc>
                <a:spcPct val="150000"/>
              </a:lnSpc>
            </a:pPr>
            <a:r>
              <a:rPr lang="ar-LB" sz="7200" b="1" dirty="0">
                <a:solidFill>
                  <a:srgbClr val="273582"/>
                </a:solidFill>
                <a:latin typeface="Tahoma" panose="020B0604030504040204" pitchFamily="34" charset="0"/>
              </a:rPr>
              <a:t>ساعدني حتى شوفَك بِقُربي</a:t>
            </a:r>
          </a:p>
        </p:txBody>
      </p:sp>
    </p:spTree>
    <p:extLst>
      <p:ext uri="{BB962C8B-B14F-4D97-AF65-F5344CB8AC3E}">
        <p14:creationId xmlns:p14="http://schemas.microsoft.com/office/powerpoint/2010/main" val="27306691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84930" y="1130704"/>
            <a:ext cx="9700219" cy="4873001"/>
          </a:xfrm>
          <a:prstGeom prst="rect">
            <a:avLst/>
          </a:prstGeom>
        </p:spPr>
        <p:txBody>
          <a:bodyPr wrap="square">
            <a:spAutoFit/>
          </a:bodyPr>
          <a:lstStyle/>
          <a:p>
            <a:pPr algn="ctr">
              <a:lnSpc>
                <a:spcPct val="150000"/>
              </a:lnSpc>
            </a:pPr>
            <a:r>
              <a:rPr lang="ar-LB" sz="7200" b="1" dirty="0">
                <a:solidFill>
                  <a:srgbClr val="273582"/>
                </a:solidFill>
              </a:rPr>
              <a:t>بْصَلّي يا ربّي تِملاني مَحبِّة</a:t>
            </a:r>
          </a:p>
          <a:p>
            <a:pPr algn="ctr">
              <a:lnSpc>
                <a:spcPct val="150000"/>
              </a:lnSpc>
            </a:pPr>
            <a:r>
              <a:rPr lang="ar-LB" sz="7200" b="1" dirty="0">
                <a:solidFill>
                  <a:srgbClr val="273582"/>
                </a:solidFill>
              </a:rPr>
              <a:t>لَكِلّ رفقاتي</a:t>
            </a:r>
          </a:p>
          <a:p>
            <a:pPr algn="ctr">
              <a:lnSpc>
                <a:spcPct val="150000"/>
              </a:lnSpc>
            </a:pPr>
            <a:r>
              <a:rPr lang="ar-LB" sz="7200" b="1" dirty="0">
                <a:solidFill>
                  <a:srgbClr val="273582"/>
                </a:solidFill>
              </a:rPr>
              <a:t>وسامح كَمَان</a:t>
            </a:r>
          </a:p>
        </p:txBody>
      </p:sp>
    </p:spTree>
    <p:extLst>
      <p:ext uri="{BB962C8B-B14F-4D97-AF65-F5344CB8AC3E}">
        <p14:creationId xmlns:p14="http://schemas.microsoft.com/office/powerpoint/2010/main" val="30824875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78573" y="698380"/>
            <a:ext cx="11152251" cy="5461239"/>
          </a:xfrm>
          <a:prstGeom prst="rect">
            <a:avLst/>
          </a:prstGeom>
        </p:spPr>
        <p:txBody>
          <a:bodyPr wrap="square">
            <a:spAutoFit/>
          </a:bodyPr>
          <a:lstStyle/>
          <a:p>
            <a:pPr algn="ctr">
              <a:lnSpc>
                <a:spcPct val="150000"/>
              </a:lnSpc>
            </a:pPr>
            <a:r>
              <a:rPr lang="ar-LB" sz="6000" b="1" dirty="0">
                <a:solidFill>
                  <a:srgbClr val="273582"/>
                </a:solidFill>
              </a:rPr>
              <a:t>انتَ عارِف أفكاري ليلي ونهاري </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p:txBody>
      </p:sp>
    </p:spTree>
    <p:extLst>
      <p:ext uri="{BB962C8B-B14F-4D97-AF65-F5344CB8AC3E}">
        <p14:creationId xmlns:p14="http://schemas.microsoft.com/office/powerpoint/2010/main" val="16805583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435833"/>
            <a:ext cx="5805370" cy="212365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6600" dirty="0">
                <a:ln/>
                <a:solidFill>
                  <a:srgbClr val="7030A0"/>
                </a:solidFill>
                <a:latin typeface="Tahoma" panose="020B0604030504040204" pitchFamily="34" charset="0"/>
                <a:ea typeface="Tahoma" panose="020B0604030504040204" pitchFamily="34" charset="0"/>
              </a:rPr>
              <a:t>أنا </a:t>
            </a:r>
            <a:r>
              <a:rPr lang="ar-SA" sz="6600" dirty="0" err="1">
                <a:ln/>
                <a:solidFill>
                  <a:srgbClr val="7030A0"/>
                </a:solidFill>
                <a:latin typeface="Tahoma" panose="020B0604030504040204" pitchFamily="34" charset="0"/>
                <a:ea typeface="Tahoma" panose="020B0604030504040204" pitchFamily="34" charset="0"/>
              </a:rPr>
              <a:t>كتيرمُميَّز</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 أنا كتير مميز_01.mp3" descr="- أنا كتير مميز_01.mp3">
            <a:hlinkClick r:id="" action="ppaction://media"/>
            <a:extLst>
              <a:ext uri="{FF2B5EF4-FFF2-40B4-BE49-F238E27FC236}">
                <a16:creationId xmlns:a16="http://schemas.microsoft.com/office/drawing/2014/main" id="{21805AE2-EED3-4876-886E-28A990CFBCB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33422" y="527956"/>
            <a:ext cx="812800" cy="812800"/>
          </a:xfrm>
          <a:prstGeom prst="rect">
            <a:avLst/>
          </a:prstGeom>
        </p:spPr>
      </p:pic>
    </p:spTree>
    <p:extLst>
      <p:ext uri="{BB962C8B-B14F-4D97-AF65-F5344CB8AC3E}">
        <p14:creationId xmlns:p14="http://schemas.microsoft.com/office/powerpoint/2010/main" val="31156506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
                <p:cTn id="7" fill="hold" display="0">
                  <p:stCondLst>
                    <p:cond delay="indefinite"/>
                  </p:stCondLst>
                  <p:endCondLst>
                    <p:cond evt="onStopAudio" delay="0">
                      <p:tgtEl>
                        <p:sldTgt/>
                      </p:tgtEl>
                    </p:cond>
                  </p:endCondLst>
                </p:cTn>
                <p:tgtEl>
                  <p:spTgt spid="12"/>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2308324"/>
          </a:xfrm>
          <a:prstGeom prst="rect">
            <a:avLst/>
          </a:prstGeom>
        </p:spPr>
        <p:txBody>
          <a:bodyPr wrap="square">
            <a:spAutoFit/>
          </a:bodyPr>
          <a:lstStyle/>
          <a:p>
            <a:pPr algn="ctr"/>
            <a:r>
              <a:rPr lang="ar-LB" sz="7200" b="1" dirty="0">
                <a:solidFill>
                  <a:srgbClr val="273582"/>
                </a:solidFill>
              </a:rPr>
              <a:t>أنا كتير مُميَّز بِنَظَرْالرَّب</a:t>
            </a:r>
          </a:p>
          <a:p>
            <a:pPr algn="ctr"/>
            <a:r>
              <a:rPr lang="ar-LB" sz="7200" b="1" dirty="0">
                <a:solidFill>
                  <a:srgbClr val="273582"/>
                </a:solidFill>
              </a:rPr>
              <a:t> هوِّ اللِّي خَلَقْني بِدِقَّة وبِحُبْ</a:t>
            </a:r>
          </a:p>
        </p:txBody>
      </p:sp>
    </p:spTree>
    <p:extLst>
      <p:ext uri="{BB962C8B-B14F-4D97-AF65-F5344CB8AC3E}">
        <p14:creationId xmlns:p14="http://schemas.microsoft.com/office/powerpoint/2010/main" val="2085941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22710"/>
            <a:ext cx="0" cy="2287181"/>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0261" y="6551875"/>
            <a:ext cx="523036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0E060B3F-FAFF-554A-8B29-DDE9AB0D7C13}"/>
              </a:ext>
            </a:extLst>
          </p:cNvPr>
          <p:cNvSpPr/>
          <p:nvPr/>
        </p:nvSpPr>
        <p:spPr>
          <a:xfrm>
            <a:off x="4703196" y="338562"/>
            <a:ext cx="2778325"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الصلاة</a:t>
            </a:r>
          </a:p>
        </p:txBody>
      </p:sp>
      <p:pic>
        <p:nvPicPr>
          <p:cNvPr id="4" name="Picture 3" descr="A picture containing drawing&#10;&#10;Description automatically generated">
            <a:extLst>
              <a:ext uri="{FF2B5EF4-FFF2-40B4-BE49-F238E27FC236}">
                <a16:creationId xmlns:a16="http://schemas.microsoft.com/office/drawing/2014/main" id="{762E50C4-EE11-7843-9F69-F66C89BBCC07}"/>
              </a:ext>
            </a:extLst>
          </p:cNvPr>
          <p:cNvPicPr>
            <a:picLocks noChangeAspect="1"/>
          </p:cNvPicPr>
          <p:nvPr/>
        </p:nvPicPr>
        <p:blipFill>
          <a:blip r:embed="rId3"/>
          <a:stretch>
            <a:fillRect/>
          </a:stretch>
        </p:blipFill>
        <p:spPr>
          <a:xfrm>
            <a:off x="4907556" y="1712093"/>
            <a:ext cx="2369603" cy="4623143"/>
          </a:xfrm>
          <a:prstGeom prst="rect">
            <a:avLst/>
          </a:prstGeom>
        </p:spPr>
      </p:pic>
      <p:pic>
        <p:nvPicPr>
          <p:cNvPr id="2" name="Picture 1">
            <a:extLst>
              <a:ext uri="{FF2B5EF4-FFF2-40B4-BE49-F238E27FC236}">
                <a16:creationId xmlns:a16="http://schemas.microsoft.com/office/drawing/2014/main" id="{BA8C8941-0114-8770-EB1A-91C714B13524}"/>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24900712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5766" y="993309"/>
            <a:ext cx="10720468" cy="4524315"/>
          </a:xfrm>
          <a:prstGeom prst="rect">
            <a:avLst/>
          </a:prstGeom>
        </p:spPr>
        <p:txBody>
          <a:bodyPr wrap="square">
            <a:spAutoFit/>
          </a:bodyPr>
          <a:lstStyle/>
          <a:p>
            <a:pPr algn="ctr"/>
            <a:r>
              <a:rPr lang="ar-LB" sz="7200" b="1" dirty="0">
                <a:solidFill>
                  <a:srgbClr val="273582"/>
                </a:solidFill>
              </a:rPr>
              <a:t>بيَعْرِف كُل أفكاري وكُل كلمة علسَاني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rPr>
              <a:t>ناطِرْغيِّر دَربي وافْتَحْلو باب القلب</a:t>
            </a:r>
          </a:p>
        </p:txBody>
      </p:sp>
    </p:spTree>
    <p:extLst>
      <p:ext uri="{BB962C8B-B14F-4D97-AF65-F5344CB8AC3E}">
        <p14:creationId xmlns:p14="http://schemas.microsoft.com/office/powerpoint/2010/main" val="9698761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96713" y="562215"/>
            <a:ext cx="9998573" cy="8956298"/>
          </a:xfrm>
          <a:prstGeom prst="rect">
            <a:avLst/>
          </a:prstGeom>
        </p:spPr>
        <p:txBody>
          <a:bodyPr wrap="square">
            <a:spAutoFit/>
          </a:bodyPr>
          <a:lstStyle/>
          <a:p>
            <a:pPr algn="ctr"/>
            <a:r>
              <a:rPr lang="ar-LB" sz="7200" b="1" dirty="0">
                <a:solidFill>
                  <a:srgbClr val="273582"/>
                </a:solidFill>
                <a:latin typeface="Tahoma" panose="020B0604030504040204" pitchFamily="34" charset="0"/>
              </a:rPr>
              <a:t>يســــــــــــــــــوع بِيحِبني</a:t>
            </a:r>
          </a:p>
          <a:p>
            <a:pPr algn="ctr"/>
            <a:r>
              <a:rPr lang="ar-LB" sz="7200" b="1" dirty="0">
                <a:solidFill>
                  <a:srgbClr val="273582"/>
                </a:solidFill>
                <a:latin typeface="Tahoma" panose="020B0604030504040204" pitchFamily="34" charset="0"/>
              </a:rPr>
              <a:t>يســـــــــــــوع عارِف اِسمي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latin typeface="Tahoma" panose="020B0604030504040204" pitchFamily="34" charset="0"/>
              </a:rPr>
              <a:t>يســــــــــــــــــوع غيَّرني</a:t>
            </a:r>
          </a:p>
          <a:p>
            <a:pPr algn="ctr"/>
            <a:r>
              <a:rPr lang="ar-LB" sz="7200" b="1" dirty="0">
                <a:solidFill>
                  <a:srgbClr val="273582"/>
                </a:solidFill>
                <a:latin typeface="Tahoma" panose="020B0604030504040204" pitchFamily="34" charset="0"/>
              </a:rPr>
              <a:t>وعرَّفني دَرْبْ الحقّ</a:t>
            </a: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26905213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2308324"/>
          </a:xfrm>
          <a:prstGeom prst="rect">
            <a:avLst/>
          </a:prstGeom>
        </p:spPr>
        <p:txBody>
          <a:bodyPr wrap="square">
            <a:spAutoFit/>
          </a:bodyPr>
          <a:lstStyle/>
          <a:p>
            <a:pPr algn="ctr"/>
            <a:r>
              <a:rPr lang="ar-LB" sz="7200" b="1" dirty="0">
                <a:solidFill>
                  <a:srgbClr val="273582"/>
                </a:solidFill>
              </a:rPr>
              <a:t>أنا كتير مُميَّز بِنَظَرْالرَّب</a:t>
            </a:r>
          </a:p>
          <a:p>
            <a:pPr algn="ctr"/>
            <a:r>
              <a:rPr lang="ar-LB" sz="7200" b="1" dirty="0">
                <a:solidFill>
                  <a:srgbClr val="273582"/>
                </a:solidFill>
              </a:rPr>
              <a:t> هوِّ اللِّي خَلَقْني بِدِقَّة وبِحُبْ</a:t>
            </a:r>
          </a:p>
        </p:txBody>
      </p:sp>
    </p:spTree>
    <p:extLst>
      <p:ext uri="{BB962C8B-B14F-4D97-AF65-F5344CB8AC3E}">
        <p14:creationId xmlns:p14="http://schemas.microsoft.com/office/powerpoint/2010/main" val="11226168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5766" y="993309"/>
            <a:ext cx="10720468" cy="4524315"/>
          </a:xfrm>
          <a:prstGeom prst="rect">
            <a:avLst/>
          </a:prstGeom>
        </p:spPr>
        <p:txBody>
          <a:bodyPr wrap="square">
            <a:spAutoFit/>
          </a:bodyPr>
          <a:lstStyle/>
          <a:p>
            <a:pPr algn="ctr"/>
            <a:r>
              <a:rPr lang="ar-LB" sz="7200" b="1" dirty="0">
                <a:solidFill>
                  <a:srgbClr val="273582"/>
                </a:solidFill>
              </a:rPr>
              <a:t>بيَعْرِف كُل أفكاري وكُل كلمة علسَاني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rPr>
              <a:t>ناطِرْغيِّر دَربي وافْتَحْلو باب القلب</a:t>
            </a:r>
          </a:p>
        </p:txBody>
      </p:sp>
    </p:spTree>
    <p:extLst>
      <p:ext uri="{BB962C8B-B14F-4D97-AF65-F5344CB8AC3E}">
        <p14:creationId xmlns:p14="http://schemas.microsoft.com/office/powerpoint/2010/main" val="18595992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96713" y="562215"/>
            <a:ext cx="9998573" cy="8956298"/>
          </a:xfrm>
          <a:prstGeom prst="rect">
            <a:avLst/>
          </a:prstGeom>
        </p:spPr>
        <p:txBody>
          <a:bodyPr wrap="square">
            <a:spAutoFit/>
          </a:bodyPr>
          <a:lstStyle/>
          <a:p>
            <a:pPr algn="ctr"/>
            <a:r>
              <a:rPr lang="ar-LB" sz="7200" dirty="0">
                <a:solidFill>
                  <a:srgbClr val="273582"/>
                </a:solidFill>
                <a:latin typeface="Tahoma" panose="020B0604030504040204" pitchFamily="34" charset="0"/>
              </a:rPr>
              <a:t>(</a:t>
            </a:r>
            <a:r>
              <a:rPr lang="ar-LB" sz="7200" b="1" dirty="0">
                <a:solidFill>
                  <a:srgbClr val="273582"/>
                </a:solidFill>
                <a:latin typeface="Tahoma" panose="020B0604030504040204" pitchFamily="34" charset="0"/>
              </a:rPr>
              <a:t>يســــــــــــــــــوع بِيحِبني</a:t>
            </a:r>
          </a:p>
          <a:p>
            <a:pPr algn="ctr"/>
            <a:r>
              <a:rPr lang="ar-LB" sz="7200" b="1" dirty="0">
                <a:solidFill>
                  <a:srgbClr val="273582"/>
                </a:solidFill>
                <a:latin typeface="Tahoma" panose="020B0604030504040204" pitchFamily="34" charset="0"/>
              </a:rPr>
              <a:t>يســـــــــــــوع عارِف اِسمي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latin typeface="Tahoma" panose="020B0604030504040204" pitchFamily="34" charset="0"/>
              </a:rPr>
              <a:t>يســــــــــــــــــوع غيَّرني</a:t>
            </a:r>
          </a:p>
          <a:p>
            <a:pPr algn="ctr"/>
            <a:r>
              <a:rPr lang="ar-LB" sz="7200" b="1" dirty="0">
                <a:solidFill>
                  <a:srgbClr val="273582"/>
                </a:solidFill>
                <a:latin typeface="Tahoma" panose="020B0604030504040204" pitchFamily="34" charset="0"/>
              </a:rPr>
              <a:t>وعرَّفني دَرْبْ الحقّ</a:t>
            </a:r>
            <a:r>
              <a:rPr lang="ar-LB" sz="7200" dirty="0">
                <a:solidFill>
                  <a:srgbClr val="273582"/>
                </a:solidFill>
                <a:latin typeface="Tahoma" panose="020B0604030504040204" pitchFamily="34" charset="0"/>
              </a:rPr>
              <a:t>)</a:t>
            </a:r>
            <a:r>
              <a:rPr lang="en-US" sz="7200" b="0" i="0" dirty="0">
                <a:solidFill>
                  <a:srgbClr val="000000"/>
                </a:solidFill>
                <a:effectLst/>
                <a:latin typeface="Tahoma" panose="020B0604030504040204" pitchFamily="34" charset="0"/>
              </a:rPr>
              <a:t> </a:t>
            </a:r>
            <a:r>
              <a:rPr lang="en-US" sz="7200" i="0" dirty="0">
                <a:solidFill>
                  <a:srgbClr val="273582"/>
                </a:solidFill>
                <a:effectLst/>
                <a:latin typeface="Arial" panose="020B0604020202020204" pitchFamily="34" charset="0"/>
                <a:cs typeface="Arial" panose="020B0604020202020204" pitchFamily="34" charset="0"/>
              </a:rPr>
              <a:t>٢</a:t>
            </a:r>
            <a:endParaRPr lang="ar-LB" sz="7200" dirty="0">
              <a:solidFill>
                <a:srgbClr val="273582"/>
              </a:solidFill>
              <a:latin typeface="Arial" panose="020B0604020202020204" pitchFamily="34" charset="0"/>
              <a:cs typeface="Arial" panose="020B0604020202020204" pitchFamily="34" charset="0"/>
            </a:endParaRP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21561066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2308324"/>
          </a:xfrm>
          <a:prstGeom prst="rect">
            <a:avLst/>
          </a:prstGeom>
        </p:spPr>
        <p:txBody>
          <a:bodyPr wrap="square">
            <a:spAutoFit/>
          </a:bodyPr>
          <a:lstStyle/>
          <a:p>
            <a:pPr algn="ctr"/>
            <a:r>
              <a:rPr lang="ar-LB" sz="7200" b="1" dirty="0">
                <a:solidFill>
                  <a:srgbClr val="273582"/>
                </a:solidFill>
              </a:rPr>
              <a:t>أنا كتير مُميَّز بِنَظَرْالرَّب</a:t>
            </a:r>
          </a:p>
          <a:p>
            <a:pPr algn="ctr"/>
            <a:r>
              <a:rPr lang="ar-LB" sz="7200" b="1" dirty="0">
                <a:solidFill>
                  <a:srgbClr val="273582"/>
                </a:solidFill>
              </a:rPr>
              <a:t> هوِّ اللِّي خَلَقْني بِدِقَّة وبِحُبْ</a:t>
            </a:r>
          </a:p>
        </p:txBody>
      </p:sp>
    </p:spTree>
    <p:extLst>
      <p:ext uri="{BB962C8B-B14F-4D97-AF65-F5344CB8AC3E}">
        <p14:creationId xmlns:p14="http://schemas.microsoft.com/office/powerpoint/2010/main" val="42643945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5766" y="993309"/>
            <a:ext cx="10720468" cy="4524315"/>
          </a:xfrm>
          <a:prstGeom prst="rect">
            <a:avLst/>
          </a:prstGeom>
        </p:spPr>
        <p:txBody>
          <a:bodyPr wrap="square">
            <a:spAutoFit/>
          </a:bodyPr>
          <a:lstStyle/>
          <a:p>
            <a:pPr algn="ctr"/>
            <a:r>
              <a:rPr lang="ar-LB" sz="7200" b="1" dirty="0">
                <a:solidFill>
                  <a:srgbClr val="273582"/>
                </a:solidFill>
              </a:rPr>
              <a:t>بيَعْرِف كُل أفكاري وكُل كلمة علسَاني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rPr>
              <a:t>ناطِرْغيِّر دَربي وافْتَحْلو باب القلب</a:t>
            </a:r>
          </a:p>
        </p:txBody>
      </p:sp>
    </p:spTree>
    <p:extLst>
      <p:ext uri="{BB962C8B-B14F-4D97-AF65-F5344CB8AC3E}">
        <p14:creationId xmlns:p14="http://schemas.microsoft.com/office/powerpoint/2010/main" val="15306036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822292"/>
            <a:ext cx="5805370" cy="378565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SA" sz="8000" dirty="0">
                <a:ln/>
                <a:solidFill>
                  <a:srgbClr val="7030A0"/>
                </a:solidFill>
                <a:latin typeface="Tahoma" panose="020B0604030504040204" pitchFamily="34" charset="0"/>
                <a:ea typeface="Tahoma" panose="020B0604030504040204" pitchFamily="34" charset="0"/>
              </a:rPr>
              <a:t>كلمة الله</a:t>
            </a:r>
            <a:endParaRPr lang="en-US" sz="8000" dirty="0">
              <a:ln/>
              <a:solidFill>
                <a:srgbClr val="7030A0"/>
              </a:solidFill>
              <a:latin typeface="Tahoma" panose="020B0604030504040204" pitchFamily="34" charset="0"/>
              <a:ea typeface="Tahoma" panose="020B0604030504040204" pitchFamily="34" charset="0"/>
            </a:endParaRPr>
          </a:p>
          <a:p>
            <a:pPr algn="ctr"/>
            <a:r>
              <a:rPr lang="ar-SA" sz="8000" dirty="0">
                <a:ln/>
                <a:solidFill>
                  <a:srgbClr val="7030A0"/>
                </a:solidFill>
                <a:latin typeface="Tahoma" panose="020B0604030504040204" pitchFamily="34" charset="0"/>
                <a:ea typeface="Tahoma" panose="020B0604030504040204" pitchFamily="34" charset="0"/>
              </a:rPr>
              <a:t> </a:t>
            </a:r>
            <a:r>
              <a:rPr lang="ar-SA" sz="8000" dirty="0" err="1">
                <a:ln/>
                <a:solidFill>
                  <a:srgbClr val="7030A0"/>
                </a:solidFill>
                <a:latin typeface="Tahoma" panose="020B0604030504040204" pitchFamily="34" charset="0"/>
                <a:ea typeface="Tahoma" panose="020B0604030504040204" pitchFamily="34" charset="0"/>
              </a:rPr>
              <a:t>بتعلمني</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كلمة الله بتعلمني">
            <a:hlinkClick r:id="" action="ppaction://media"/>
            <a:extLst>
              <a:ext uri="{FF2B5EF4-FFF2-40B4-BE49-F238E27FC236}">
                <a16:creationId xmlns:a16="http://schemas.microsoft.com/office/drawing/2014/main" id="{D80E7FF4-5EF9-43EC-A0DE-4CE2684E857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37677"/>
            <a:ext cx="609600" cy="609600"/>
          </a:xfrm>
          <a:prstGeom prst="rect">
            <a:avLst/>
          </a:prstGeom>
        </p:spPr>
      </p:pic>
    </p:spTree>
    <p:extLst>
      <p:ext uri="{BB962C8B-B14F-4D97-AF65-F5344CB8AC3E}">
        <p14:creationId xmlns:p14="http://schemas.microsoft.com/office/powerpoint/2010/main" val="38376662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0">
                <p:cTn id="7" fill="hold" display="0">
                  <p:stCondLst>
                    <p:cond delay="indefinite"/>
                  </p:stCondLst>
                  <p:endCondLst>
                    <p:cond evt="onStopAudio" delay="0">
                      <p:tgtEl>
                        <p:sldTgt/>
                      </p:tgtEl>
                    </p:cond>
                  </p:endCondLst>
                </p:cTn>
                <p:tgtEl>
                  <p:spTgt spid="12"/>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69128" y="496703"/>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كلمة الله بتعلمني </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الله حدي وين ما بكون</a:t>
            </a:r>
          </a:p>
          <a:p>
            <a:pPr algn="ctr" rtl="1">
              <a:lnSpc>
                <a:spcPct val="150000"/>
              </a:lnSpc>
            </a:pPr>
            <a:r>
              <a:rPr lang="ar-LB" sz="4800" b="1" dirty="0">
                <a:solidFill>
                  <a:srgbClr val="273582"/>
                </a:solidFill>
                <a:latin typeface="Tahoma" panose="020B0604030504040204" pitchFamily="34" charset="0"/>
              </a:rPr>
              <a:t>يسمع صوتي لما بصلي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رح مطيع كلمتو لما يقلي</a:t>
            </a:r>
          </a:p>
          <a:p>
            <a:pPr algn="ctr">
              <a:lnSpc>
                <a:spcPct val="150000"/>
              </a:lnSpc>
            </a:pPr>
            <a:r>
              <a:rPr lang="ar-LB" sz="4800" b="1" dirty="0">
                <a:solidFill>
                  <a:srgbClr val="273582"/>
                </a:solidFill>
                <a:latin typeface="Tahoma" panose="020B0604030504040204" pitchFamily="34" charset="0"/>
              </a:rPr>
              <a:t>أنا جنبك يا ابني على طول</a:t>
            </a:r>
          </a:p>
        </p:txBody>
      </p:sp>
    </p:spTree>
    <p:extLst>
      <p:ext uri="{BB962C8B-B14F-4D97-AF65-F5344CB8AC3E}">
        <p14:creationId xmlns:p14="http://schemas.microsoft.com/office/powerpoint/2010/main" val="24897422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29471624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685270" y="455679"/>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العد للخمسة</a:t>
            </a:r>
            <a:endParaRPr lang="ar-SA" sz="9600" b="1" dirty="0">
              <a:ln/>
              <a:solidFill>
                <a:srgbClr val="92D050"/>
              </a:solidFill>
              <a:latin typeface="Tahoma" panose="020B0604030504040204" pitchFamily="34" charset="0"/>
              <a:ea typeface="Tahoma" panose="020B0604030504040204" pitchFamily="34" charset="0"/>
            </a:endParaRPr>
          </a:p>
        </p:txBody>
      </p:sp>
      <p:pic>
        <p:nvPicPr>
          <p:cNvPr id="3" name="Picture 2">
            <a:extLst>
              <a:ext uri="{FF2B5EF4-FFF2-40B4-BE49-F238E27FC236}">
                <a16:creationId xmlns:a16="http://schemas.microsoft.com/office/drawing/2014/main" id="{E7BC6E41-03F3-4E51-B290-909F2CAF1DF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5806378" y="2833050"/>
            <a:ext cx="3936054" cy="3493801"/>
          </a:xfrm>
          <a:prstGeom prst="rect">
            <a:avLst/>
          </a:prstGeom>
        </p:spPr>
      </p:pic>
      <p:pic>
        <p:nvPicPr>
          <p:cNvPr id="6" name="Picture 5" descr="Background pattern&#10;&#10;Description automatically generated">
            <a:extLst>
              <a:ext uri="{FF2B5EF4-FFF2-40B4-BE49-F238E27FC236}">
                <a16:creationId xmlns:a16="http://schemas.microsoft.com/office/drawing/2014/main" id="{6EF04BB1-2890-4398-827C-D0F6BCDFC801}"/>
              </a:ext>
            </a:extLst>
          </p:cNvPr>
          <p:cNvPicPr>
            <a:picLocks noChangeAspect="1"/>
          </p:cNvPicPr>
          <p:nvPr/>
        </p:nvPicPr>
        <p:blipFill>
          <a:blip r:embed="rId5"/>
          <a:stretch>
            <a:fillRect/>
          </a:stretch>
        </p:blipFill>
        <p:spPr>
          <a:xfrm>
            <a:off x="1877366" y="2082622"/>
            <a:ext cx="3395432" cy="4067727"/>
          </a:xfrm>
          <a:prstGeom prst="rect">
            <a:avLst/>
          </a:prstGeom>
        </p:spPr>
      </p:pic>
      <p:pic>
        <p:nvPicPr>
          <p:cNvPr id="2" name="Picture 1">
            <a:extLst>
              <a:ext uri="{FF2B5EF4-FFF2-40B4-BE49-F238E27FC236}">
                <a16:creationId xmlns:a16="http://schemas.microsoft.com/office/drawing/2014/main" id="{CAF09032-3C12-7C79-4C21-8C0D3AE7D33C}"/>
              </a:ext>
            </a:extLst>
          </p:cNvPr>
          <p:cNvPicPr>
            <a:picLocks noChangeAspect="1"/>
          </p:cNvPicPr>
          <p:nvPr/>
        </p:nvPicPr>
        <p:blipFill>
          <a:blip r:embed="rId6"/>
          <a:stretch>
            <a:fillRect/>
          </a:stretch>
        </p:blipFill>
        <p:spPr>
          <a:xfrm>
            <a:off x="8511433" y="0"/>
            <a:ext cx="3680567" cy="2716258"/>
          </a:xfrm>
          <a:prstGeom prst="rect">
            <a:avLst/>
          </a:prstGeom>
        </p:spPr>
      </p:pic>
    </p:spTree>
    <p:extLst>
      <p:ext uri="{BB962C8B-B14F-4D97-AF65-F5344CB8AC3E}">
        <p14:creationId xmlns:p14="http://schemas.microsoft.com/office/powerpoint/2010/main" val="83648242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34748060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1040037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4036023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3278183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3905229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12621966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2771960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14547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Picture 2" descr="A group of children's books&#10;&#10;Description automatically generated with medium confidence">
            <a:extLst>
              <a:ext uri="{FF2B5EF4-FFF2-40B4-BE49-F238E27FC236}">
                <a16:creationId xmlns:a16="http://schemas.microsoft.com/office/drawing/2014/main" id="{6C8D6DA7-1CA1-4FA4-A44E-E8E27BC16460}"/>
              </a:ext>
            </a:extLst>
          </p:cNvPr>
          <p:cNvPicPr>
            <a:picLocks noChangeAspect="1"/>
          </p:cNvPicPr>
          <p:nvPr/>
        </p:nvPicPr>
        <p:blipFill>
          <a:blip r:embed="rId3"/>
          <a:stretch>
            <a:fillRect/>
          </a:stretch>
        </p:blipFill>
        <p:spPr>
          <a:xfrm>
            <a:off x="3304687" y="3022449"/>
            <a:ext cx="5648482" cy="3283180"/>
          </a:xfrm>
          <a:prstGeom prst="rect">
            <a:avLst/>
          </a:prstGeom>
        </p:spPr>
      </p:pic>
      <p:sp>
        <p:nvSpPr>
          <p:cNvPr id="12" name="Rectangle 11">
            <a:extLst>
              <a:ext uri="{FF2B5EF4-FFF2-40B4-BE49-F238E27FC236}">
                <a16:creationId xmlns:a16="http://schemas.microsoft.com/office/drawing/2014/main" id="{46056024-4A9A-3314-30F3-9FEE65D1BE71}"/>
              </a:ext>
            </a:extLst>
          </p:cNvPr>
          <p:cNvSpPr/>
          <p:nvPr/>
        </p:nvSpPr>
        <p:spPr>
          <a:xfrm>
            <a:off x="3660887" y="435169"/>
            <a:ext cx="4474302" cy="2462213"/>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r>
              <a:rPr lang="ar-LB" sz="6600" b="0" i="0" dirty="0">
                <a:solidFill>
                  <a:srgbClr val="7030A0"/>
                </a:solidFill>
                <a:effectLst/>
                <a:latin typeface="Tahoma" panose="020B0604030504040204" pitchFamily="34" charset="0"/>
              </a:rPr>
              <a:t>داود راعي الغنم</a:t>
            </a:r>
            <a:endParaRPr lang="ar-LB" sz="6600" dirty="0">
              <a:solidFill>
                <a:srgbClr val="7030A0"/>
              </a:solidFill>
            </a:endParaRPr>
          </a:p>
        </p:txBody>
      </p:sp>
      <p:pic>
        <p:nvPicPr>
          <p:cNvPr id="5" name="Picture 4">
            <a:extLst>
              <a:ext uri="{FF2B5EF4-FFF2-40B4-BE49-F238E27FC236}">
                <a16:creationId xmlns:a16="http://schemas.microsoft.com/office/drawing/2014/main" id="{19F58844-3B2C-C2FF-118D-C0C4F2E82107}"/>
              </a:ext>
            </a:extLst>
          </p:cNvPr>
          <p:cNvPicPr>
            <a:picLocks noChangeAspect="1"/>
          </p:cNvPicPr>
          <p:nvPr/>
        </p:nvPicPr>
        <p:blipFill rotWithShape="1">
          <a:blip r:embed="rId4"/>
          <a:srcRect l="4983"/>
          <a:stretch/>
        </p:blipFill>
        <p:spPr>
          <a:xfrm>
            <a:off x="8694821" y="0"/>
            <a:ext cx="3497179"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diagram&#10;&#10;Description automatically generated">
            <a:extLst>
              <a:ext uri="{FF2B5EF4-FFF2-40B4-BE49-F238E27FC236}">
                <a16:creationId xmlns:a16="http://schemas.microsoft.com/office/drawing/2014/main" id="{387FF39D-0624-4097-82E5-0245822EF785}"/>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42217051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A69000F-A019-4724-9465-25DF498D1E5B}"/>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4885839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27388" y="1114946"/>
            <a:ext cx="5805370" cy="221599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ترنيمة:</a:t>
            </a:r>
          </a:p>
          <a:p>
            <a:pPr algn="ctr"/>
            <a:r>
              <a:rPr lang="ar-LB" sz="6600" dirty="0">
                <a:solidFill>
                  <a:srgbClr val="7030A0"/>
                </a:solidFill>
              </a:rPr>
              <a:t>برنس يعني أمير</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Prince يعني أمير">
            <a:hlinkClick r:id="" action="ppaction://media"/>
            <a:extLst>
              <a:ext uri="{FF2B5EF4-FFF2-40B4-BE49-F238E27FC236}">
                <a16:creationId xmlns:a16="http://schemas.microsoft.com/office/drawing/2014/main" id="{B62F1423-8CF5-405A-B876-4A1AAF15A08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95224" y="757028"/>
            <a:ext cx="686138" cy="686138"/>
          </a:xfrm>
          <a:prstGeom prst="rect">
            <a:avLst/>
          </a:prstGeom>
        </p:spPr>
      </p:pic>
    </p:spTree>
    <p:extLst>
      <p:ext uri="{BB962C8B-B14F-4D97-AF65-F5344CB8AC3E}">
        <p14:creationId xmlns:p14="http://schemas.microsoft.com/office/powerpoint/2010/main" val="8338675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0">
                <p:cTn id="7" fill="hold" display="0">
                  <p:stCondLst>
                    <p:cond delay="indefinite"/>
                  </p:stCondLst>
                  <p:endCondLst>
                    <p:cond evt="onStopAudio" delay="0">
                      <p:tgtEl>
                        <p:sldTgt/>
                      </p:tgtEl>
                    </p:cond>
                  </p:endCondLst>
                </p:cTn>
                <p:tgtEl>
                  <p:spTgt spid="3"/>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posing for the camera&#10;&#10;Description automatically generated">
            <a:extLst>
              <a:ext uri="{FF2B5EF4-FFF2-40B4-BE49-F238E27FC236}">
                <a16:creationId xmlns:a16="http://schemas.microsoft.com/office/drawing/2014/main" id="{4750EFEE-7449-4195-ADCB-ED26B0E102AE}"/>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DFB8A163-4745-475D-977F-8803C35B2CAC}"/>
              </a:ext>
            </a:extLst>
          </p:cNvPr>
          <p:cNvPicPr>
            <a:picLocks noChangeAspect="1"/>
          </p:cNvPicPr>
          <p:nvPr/>
        </p:nvPicPr>
        <p:blipFill>
          <a:blip r:embed="rId3"/>
          <a:stretch>
            <a:fillRect/>
          </a:stretch>
        </p:blipFill>
        <p:spPr>
          <a:xfrm>
            <a:off x="0" y="0"/>
            <a:ext cx="12191999"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with low confidence">
            <a:extLst>
              <a:ext uri="{FF2B5EF4-FFF2-40B4-BE49-F238E27FC236}">
                <a16:creationId xmlns:a16="http://schemas.microsoft.com/office/drawing/2014/main" id="{0F79E000-940D-46F8-89F1-EAB4CE81BCE5}"/>
              </a:ext>
            </a:extLst>
          </p:cNvPr>
          <p:cNvPicPr>
            <a:picLocks noChangeAspect="1"/>
          </p:cNvPicPr>
          <p:nvPr/>
        </p:nvPicPr>
        <p:blipFill>
          <a:blip r:embed="rId3"/>
          <a:stretch>
            <a:fillRect/>
          </a:stretch>
        </p:blipFill>
        <p:spPr>
          <a:xfrm>
            <a:off x="0" y="0"/>
            <a:ext cx="12191999" cy="6858000"/>
          </a:xfrm>
          <a:prstGeom prst="rect">
            <a:avLst/>
          </a:prstGeom>
        </p:spPr>
      </p:pic>
    </p:spTree>
    <p:extLst>
      <p:ext uri="{BB962C8B-B14F-4D97-AF65-F5344CB8AC3E}">
        <p14:creationId xmlns:p14="http://schemas.microsoft.com/office/powerpoint/2010/main" val="11930390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9E0A1081-2AA0-45E9-9250-657B160CF2DF}"/>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40296387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424826" y="1551612"/>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720761"/>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68024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91086"/>
            <a:ext cx="6659309"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وسيلة الإيضاح</a:t>
            </a:r>
          </a:p>
        </p:txBody>
      </p:sp>
      <p:pic>
        <p:nvPicPr>
          <p:cNvPr id="15" name="Picture 14">
            <a:extLst>
              <a:ext uri="{FF2B5EF4-FFF2-40B4-BE49-F238E27FC236}">
                <a16:creationId xmlns:a16="http://schemas.microsoft.com/office/drawing/2014/main" id="{34A5D45D-D949-4528-9DE5-02068C1DB11B}"/>
              </a:ext>
            </a:extLst>
          </p:cNvPr>
          <p:cNvPicPr>
            <a:picLocks noChangeAspect="1"/>
          </p:cNvPicPr>
          <p:nvPr/>
        </p:nvPicPr>
        <p:blipFill rotWithShape="1">
          <a:blip r:embed="rId4"/>
          <a:srcRect l="3628" t="1985" r="2890" b="8316"/>
          <a:stretch/>
        </p:blipFill>
        <p:spPr>
          <a:xfrm>
            <a:off x="5256167" y="3298097"/>
            <a:ext cx="5578549" cy="2832518"/>
          </a:xfrm>
          <a:prstGeom prst="rect">
            <a:avLst/>
          </a:prstGeom>
        </p:spPr>
      </p:pic>
      <p:pic>
        <p:nvPicPr>
          <p:cNvPr id="4" name="Picture 3">
            <a:extLst>
              <a:ext uri="{FF2B5EF4-FFF2-40B4-BE49-F238E27FC236}">
                <a16:creationId xmlns:a16="http://schemas.microsoft.com/office/drawing/2014/main" id="{00F696EF-9CB4-E197-A1BF-4896568BF8DC}"/>
              </a:ext>
            </a:extLst>
          </p:cNvPr>
          <p:cNvPicPr>
            <a:picLocks noChangeAspect="1"/>
          </p:cNvPicPr>
          <p:nvPr/>
        </p:nvPicPr>
        <p:blipFill rotWithShape="1">
          <a:blip r:embed="rId5"/>
          <a:srcRect l="4983"/>
          <a:stretch/>
        </p:blipFill>
        <p:spPr>
          <a:xfrm>
            <a:off x="8694821" y="0"/>
            <a:ext cx="3497179"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2521" y="4096583"/>
            <a:ext cx="2532234" cy="2242985"/>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081702" y="1063091"/>
            <a:ext cx="9453718" cy="507831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r>
              <a:rPr lang="ar-LB" sz="6000" i="0" dirty="0">
                <a:solidFill>
                  <a:srgbClr val="7030A0"/>
                </a:solidFill>
                <a:effectLst/>
                <a:latin typeface="Tahoma" panose="020B0604030504040204" pitchFamily="34" charset="0"/>
              </a:rPr>
              <a:t>اقبلوا بعضكم بعضاً كما أن َّ المسيح أيضًا قبلنا لمجدِ </a:t>
            </a:r>
            <a:r>
              <a:rPr lang="ar-LB" sz="6000" dirty="0">
                <a:solidFill>
                  <a:srgbClr val="7030A0"/>
                </a:solidFill>
                <a:latin typeface="Tahoma" panose="020B0604030504040204" pitchFamily="34" charset="0"/>
              </a:rPr>
              <a:t>الله</a:t>
            </a:r>
            <a:endParaRPr lang="en-US" sz="6000" dirty="0">
              <a:solidFill>
                <a:srgbClr val="7030A0"/>
              </a:solidFill>
              <a:latin typeface="Tahoma" panose="020B0604030504040204" pitchFamily="34" charset="0"/>
            </a:endParaRPr>
          </a:p>
          <a:p>
            <a:pPr algn="ctr"/>
            <a:endParaRPr lang="en-US" sz="6000" b="0" i="0" dirty="0">
              <a:solidFill>
                <a:srgbClr val="7030A0"/>
              </a:solidFill>
              <a:effectLst/>
              <a:latin typeface="Tahoma" panose="020B0604030504040204" pitchFamily="34" charset="0"/>
            </a:endParaRPr>
          </a:p>
          <a:p>
            <a:pPr algn="ctr"/>
            <a:r>
              <a:rPr lang="ar-LB" sz="4800" b="0" i="0" dirty="0">
                <a:solidFill>
                  <a:srgbClr val="7030A0"/>
                </a:solidFill>
                <a:effectLst/>
                <a:latin typeface="Tahoma" panose="020B0604030504040204" pitchFamily="34" charset="0"/>
              </a:rPr>
              <a:t>رومية ١٥ : ٧ </a:t>
            </a:r>
            <a:r>
              <a:rPr lang="en-US" sz="4800" b="0" i="0" dirty="0">
                <a:solidFill>
                  <a:srgbClr val="7030A0"/>
                </a:solidFill>
                <a:effectLst/>
                <a:latin typeface="Tahoma" panose="020B0604030504040204" pitchFamily="34" charset="0"/>
              </a:rPr>
              <a:t>  </a:t>
            </a:r>
            <a:endParaRPr lang="en-US" sz="4800" b="1" dirty="0">
              <a:ln/>
              <a:solidFill>
                <a:srgbClr val="7030A0"/>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EB769DA7-48CC-A7A5-FBF1-672FA2D4E4A5}"/>
              </a:ext>
            </a:extLst>
          </p:cNvPr>
          <p:cNvPicPr>
            <a:picLocks noChangeAspect="1"/>
          </p:cNvPicPr>
          <p:nvPr/>
        </p:nvPicPr>
        <p:blipFill rotWithShape="1">
          <a:blip r:embed="rId4"/>
          <a:srcRect l="4983"/>
          <a:stretch/>
        </p:blipFill>
        <p:spPr>
          <a:xfrm>
            <a:off x="8694821" y="0"/>
            <a:ext cx="3497179"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CC7B2C-531F-DC48-8524-22C93889C0C7}"/>
              </a:ext>
            </a:extLst>
          </p:cNvPr>
          <p:cNvPicPr>
            <a:picLocks noChangeAspect="1"/>
          </p:cNvPicPr>
          <p:nvPr/>
        </p:nvPicPr>
        <p:blipFill>
          <a:blip r:embed="rId3"/>
          <a:stretch>
            <a:fillRect/>
          </a:stretch>
        </p:blipFill>
        <p:spPr>
          <a:xfrm>
            <a:off x="1122352" y="1083600"/>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815022" y="529240"/>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EFEDD600-2575-0B67-C327-8C7369439D20}"/>
              </a:ext>
            </a:extLst>
          </p:cNvPr>
          <p:cNvPicPr>
            <a:picLocks noChangeAspect="1"/>
          </p:cNvPicPr>
          <p:nvPr/>
        </p:nvPicPr>
        <p:blipFill rotWithShape="1">
          <a:blip r:embed="rId4"/>
          <a:srcRect l="4983"/>
          <a:stretch/>
        </p:blipFill>
        <p:spPr>
          <a:xfrm>
            <a:off x="8694821" y="0"/>
            <a:ext cx="3497179" cy="2716258"/>
          </a:xfrm>
          <a:prstGeom prst="rect">
            <a:avLst/>
          </a:prstGeom>
        </p:spPr>
      </p:pic>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55D2D5E0-E24C-D74D-95C4-95AF43B6E6AA}"/>
              </a:ext>
            </a:extLst>
          </p:cNvPr>
          <p:cNvGrpSpPr/>
          <p:nvPr/>
        </p:nvGrpSpPr>
        <p:grpSpPr>
          <a:xfrm>
            <a:off x="9563401" y="2474960"/>
            <a:ext cx="626932" cy="923330"/>
            <a:chOff x="8367435" y="2598173"/>
            <a:chExt cx="626932" cy="923330"/>
          </a:xfrm>
        </p:grpSpPr>
        <p:sp>
          <p:nvSpPr>
            <p:cNvPr id="10" name="Oval 9">
              <a:extLst>
                <a:ext uri="{FF2B5EF4-FFF2-40B4-BE49-F238E27FC236}">
                  <a16:creationId xmlns:a16="http://schemas.microsoft.com/office/drawing/2014/main" id="{422D4227-745D-1C4C-9B9F-BE51538AC815}"/>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3" name="Rectangle 12">
              <a:extLst>
                <a:ext uri="{FF2B5EF4-FFF2-40B4-BE49-F238E27FC236}">
                  <a16:creationId xmlns:a16="http://schemas.microsoft.com/office/drawing/2014/main" id="{41AE1A6A-C1C1-2545-AE88-CF755714564B}"/>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grpSp>
      <p:grpSp>
        <p:nvGrpSpPr>
          <p:cNvPr id="18" name="Group 17">
            <a:extLst>
              <a:ext uri="{FF2B5EF4-FFF2-40B4-BE49-F238E27FC236}">
                <a16:creationId xmlns:a16="http://schemas.microsoft.com/office/drawing/2014/main" id="{BCBF50E9-A6C4-F34D-B6B7-D76AEB60D58A}"/>
              </a:ext>
            </a:extLst>
          </p:cNvPr>
          <p:cNvGrpSpPr/>
          <p:nvPr/>
        </p:nvGrpSpPr>
        <p:grpSpPr>
          <a:xfrm>
            <a:off x="5910619" y="2467447"/>
            <a:ext cx="626932" cy="923330"/>
            <a:chOff x="8367435" y="2598173"/>
            <a:chExt cx="626932" cy="923330"/>
          </a:xfrm>
        </p:grpSpPr>
        <p:sp>
          <p:nvSpPr>
            <p:cNvPr id="20" name="Oval 19">
              <a:extLst>
                <a:ext uri="{FF2B5EF4-FFF2-40B4-BE49-F238E27FC236}">
                  <a16:creationId xmlns:a16="http://schemas.microsoft.com/office/drawing/2014/main" id="{445352A3-6AC0-084C-976F-AED847D7AFE6}"/>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1" name="Rectangle 20">
              <a:extLst>
                <a:ext uri="{FF2B5EF4-FFF2-40B4-BE49-F238E27FC236}">
                  <a16:creationId xmlns:a16="http://schemas.microsoft.com/office/drawing/2014/main" id="{41B57C8C-8D42-7849-98A3-67F9507CAD9E}"/>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grpSp>
      <p:grpSp>
        <p:nvGrpSpPr>
          <p:cNvPr id="25" name="Group 24">
            <a:extLst>
              <a:ext uri="{FF2B5EF4-FFF2-40B4-BE49-F238E27FC236}">
                <a16:creationId xmlns:a16="http://schemas.microsoft.com/office/drawing/2014/main" id="{1EA948D6-51DE-5048-9E45-EE45E81CBA8F}"/>
              </a:ext>
            </a:extLst>
          </p:cNvPr>
          <p:cNvGrpSpPr/>
          <p:nvPr/>
        </p:nvGrpSpPr>
        <p:grpSpPr>
          <a:xfrm>
            <a:off x="2213675" y="2530069"/>
            <a:ext cx="626932" cy="923330"/>
            <a:chOff x="8367435" y="2598173"/>
            <a:chExt cx="626932" cy="923330"/>
          </a:xfrm>
        </p:grpSpPr>
        <p:sp>
          <p:nvSpPr>
            <p:cNvPr id="26" name="Oval 25">
              <a:extLst>
                <a:ext uri="{FF2B5EF4-FFF2-40B4-BE49-F238E27FC236}">
                  <a16:creationId xmlns:a16="http://schemas.microsoft.com/office/drawing/2014/main" id="{424489F5-D56C-1544-B78C-47C3BC7E048D}"/>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8" name="Rectangle 27">
              <a:extLst>
                <a:ext uri="{FF2B5EF4-FFF2-40B4-BE49-F238E27FC236}">
                  <a16:creationId xmlns:a16="http://schemas.microsoft.com/office/drawing/2014/main" id="{403A3844-A3DA-E84E-B5EE-5E83051C1D92}"/>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grpSp>
      <p:pic>
        <p:nvPicPr>
          <p:cNvPr id="6" name="Picture 5" descr="A picture containing sky, linedrawing, silhouette&#10;&#10;Description automatically generated">
            <a:extLst>
              <a:ext uri="{FF2B5EF4-FFF2-40B4-BE49-F238E27FC236}">
                <a16:creationId xmlns:a16="http://schemas.microsoft.com/office/drawing/2014/main" id="{BE07CA31-4E70-497D-A0A5-23B062672032}"/>
              </a:ext>
            </a:extLst>
          </p:cNvPr>
          <p:cNvPicPr>
            <a:picLocks noChangeAspect="1"/>
          </p:cNvPicPr>
          <p:nvPr/>
        </p:nvPicPr>
        <p:blipFill>
          <a:blip r:embed="rId3"/>
          <a:stretch>
            <a:fillRect/>
          </a:stretch>
        </p:blipFill>
        <p:spPr>
          <a:xfrm>
            <a:off x="8334213" y="3819977"/>
            <a:ext cx="2986910" cy="2196300"/>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A3B56B0E-4031-43EB-8A87-2F5B5B3B21CA}"/>
              </a:ext>
            </a:extLst>
          </p:cNvPr>
          <p:cNvPicPr>
            <a:picLocks noChangeAspect="1"/>
          </p:cNvPicPr>
          <p:nvPr/>
        </p:nvPicPr>
        <p:blipFill rotWithShape="1">
          <a:blip r:embed="rId4"/>
          <a:srcRect l="16449" r="20337" b="8740"/>
          <a:stretch/>
        </p:blipFill>
        <p:spPr>
          <a:xfrm>
            <a:off x="4911969" y="3817508"/>
            <a:ext cx="2519196" cy="2276462"/>
          </a:xfrm>
          <a:prstGeom prst="rect">
            <a:avLst/>
          </a:prstGeom>
          <a:ln>
            <a:noFill/>
          </a:ln>
          <a:effectLst>
            <a:outerShdw blurRad="292100" dist="139700" dir="2700000" algn="tl" rotWithShape="0">
              <a:srgbClr val="333333">
                <a:alpha val="65000"/>
              </a:srgbClr>
            </a:outerShdw>
          </a:effectLst>
        </p:spPr>
      </p:pic>
      <p:pic>
        <p:nvPicPr>
          <p:cNvPr id="14" name="Picture 13" descr="Diagram&#10;&#10;Description automatically generated with low confidence">
            <a:extLst>
              <a:ext uri="{FF2B5EF4-FFF2-40B4-BE49-F238E27FC236}">
                <a16:creationId xmlns:a16="http://schemas.microsoft.com/office/drawing/2014/main" id="{CBD2FAB5-A12F-446B-A149-0D6E32CA476C}"/>
              </a:ext>
            </a:extLst>
          </p:cNvPr>
          <p:cNvPicPr>
            <a:picLocks noChangeAspect="1"/>
          </p:cNvPicPr>
          <p:nvPr/>
        </p:nvPicPr>
        <p:blipFill>
          <a:blip r:embed="rId5"/>
          <a:stretch>
            <a:fillRect/>
          </a:stretch>
        </p:blipFill>
        <p:spPr>
          <a:xfrm>
            <a:off x="1306699" y="3813521"/>
            <a:ext cx="2430484" cy="2222069"/>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A746F54D-E73D-EA8F-D96D-18B4641A6524}"/>
              </a:ext>
            </a:extLst>
          </p:cNvPr>
          <p:cNvPicPr>
            <a:picLocks noChangeAspect="1"/>
          </p:cNvPicPr>
          <p:nvPr/>
        </p:nvPicPr>
        <p:blipFill rotWithShape="1">
          <a:blip r:embed="rId6"/>
          <a:srcRect l="4983"/>
          <a:stretch/>
        </p:blipFill>
        <p:spPr>
          <a:xfrm>
            <a:off x="8953169" y="17876"/>
            <a:ext cx="3238831" cy="2515599"/>
          </a:xfrm>
          <a:prstGeom prst="rect">
            <a:avLst/>
          </a:prstGeom>
        </p:spPr>
      </p:pic>
      <p:sp>
        <p:nvSpPr>
          <p:cNvPr id="5" name="Rectangle 4">
            <a:extLst>
              <a:ext uri="{FF2B5EF4-FFF2-40B4-BE49-F238E27FC236}">
                <a16:creationId xmlns:a16="http://schemas.microsoft.com/office/drawing/2014/main" id="{F46D13EF-F692-2D38-067C-60EAB123F155}"/>
              </a:ext>
            </a:extLst>
          </p:cNvPr>
          <p:cNvSpPr/>
          <p:nvPr/>
        </p:nvSpPr>
        <p:spPr>
          <a:xfrm>
            <a:off x="2335478" y="559192"/>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صيبا صح</a:t>
            </a:r>
          </a:p>
        </p:txBody>
      </p:sp>
    </p:spTree>
    <p:extLst>
      <p:ext uri="{BB962C8B-B14F-4D97-AF65-F5344CB8AC3E}">
        <p14:creationId xmlns:p14="http://schemas.microsoft.com/office/powerpoint/2010/main" val="21992889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5A4D267-389B-85CE-BACD-6C106D2C3C00}"/>
              </a:ext>
            </a:extLst>
          </p:cNvPr>
          <p:cNvSpPr/>
          <p:nvPr/>
        </p:nvSpPr>
        <p:spPr>
          <a:xfrm>
            <a:off x="22792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78D1E2B5-54E0-12FD-4AE6-12E3E4BD7112}"/>
              </a:ext>
            </a:extLst>
          </p:cNvPr>
          <p:cNvSpPr/>
          <p:nvPr/>
        </p:nvSpPr>
        <p:spPr>
          <a:xfrm>
            <a:off x="13978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AB704FA3-7FCB-51C4-44C7-87783BD22017}"/>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657459A-8C0B-397B-6A46-B92F52A4588F}"/>
              </a:ext>
            </a:extLst>
          </p:cNvPr>
          <p:cNvCxnSpPr>
            <a:cxnSpLocks/>
          </p:cNvCxnSpPr>
          <p:nvPr/>
        </p:nvCxnSpPr>
        <p:spPr>
          <a:xfrm flipH="1">
            <a:off x="453224" y="302150"/>
            <a:ext cx="7952"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5B91104-225B-7601-6CDE-7F74DF8AFCB3}"/>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4A6CE29-1EBF-4B1E-5B7E-461DDFAE76AE}"/>
              </a:ext>
            </a:extLst>
          </p:cNvPr>
          <p:cNvCxnSpPr>
            <a:cxnSpLocks/>
          </p:cNvCxnSpPr>
          <p:nvPr/>
        </p:nvCxnSpPr>
        <p:spPr>
          <a:xfrm flipH="1" flipV="1">
            <a:off x="453226" y="6551875"/>
            <a:ext cx="5088930"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18B1C28-49BA-60CA-CF6C-D3ACCD14CE33}"/>
              </a:ext>
            </a:extLst>
          </p:cNvPr>
          <p:cNvCxnSpPr>
            <a:cxnSpLocks/>
          </p:cNvCxnSpPr>
          <p:nvPr/>
        </p:nvCxnSpPr>
        <p:spPr>
          <a:xfrm flipH="1">
            <a:off x="52948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0A998DC-2824-17BB-7B15-6A44BEDE6D7F}"/>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F2BD273-B8BE-6AAE-25E7-A93D8F73E489}"/>
              </a:ext>
            </a:extLst>
          </p:cNvPr>
          <p:cNvPicPr>
            <a:picLocks noChangeAspect="1"/>
          </p:cNvPicPr>
          <p:nvPr/>
        </p:nvPicPr>
        <p:blipFill rotWithShape="1">
          <a:blip r:embed="rId2"/>
          <a:srcRect l="20364" t="27388" r="24280" b="30630"/>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712335" y="966819"/>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لو ساكن بخيمة او ساكن بقصر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راكب سيارة فخمة او اي باص للنقل</a:t>
            </a:r>
          </a:p>
          <a:p>
            <a:pPr algn="ctr" rtl="1">
              <a:lnSpc>
                <a:spcPct val="150000"/>
              </a:lnSpc>
            </a:pPr>
            <a:r>
              <a:rPr lang="ar-LB" sz="5400" b="1" i="0" dirty="0">
                <a:solidFill>
                  <a:srgbClr val="273582"/>
                </a:solidFill>
                <a:effectLst/>
                <a:latin typeface="Tahoma" panose="020B0604030504040204" pitchFamily="34" charset="0"/>
              </a:rPr>
              <a:t>لو بلعب بالنادي او بالحارة مع اصحابي كلنا عنده واحد ما حد احسن من التاني</a:t>
            </a:r>
          </a:p>
        </p:txBody>
      </p:sp>
    </p:spTree>
    <p:extLst>
      <p:ext uri="{BB962C8B-B14F-4D97-AF65-F5344CB8AC3E}">
        <p14:creationId xmlns:p14="http://schemas.microsoft.com/office/powerpoint/2010/main" val="31133297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20505" y="850087"/>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قيمتي مش بشكلي قيمتي مش بلبسي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قيمتي مش في بأهلي ولا بغناي او فقري</a:t>
            </a:r>
          </a:p>
          <a:p>
            <a:pPr algn="ctr" rtl="1">
              <a:lnSpc>
                <a:spcPct val="150000"/>
              </a:lnSpc>
            </a:pPr>
            <a:r>
              <a:rPr lang="ar-LB" sz="5400" b="1" i="0" dirty="0">
                <a:solidFill>
                  <a:srgbClr val="273582"/>
                </a:solidFill>
                <a:effectLst/>
                <a:latin typeface="Tahoma" panose="020B0604030504040204" pitchFamily="34" charset="0"/>
              </a:rPr>
              <a:t>قمتي بالهي اللي مات بدالي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غيرلي كل احوالي وخلاني ابن ليه</a:t>
            </a:r>
          </a:p>
        </p:txBody>
      </p:sp>
    </p:spTree>
    <p:extLst>
      <p:ext uri="{BB962C8B-B14F-4D97-AF65-F5344CB8AC3E}">
        <p14:creationId xmlns:p14="http://schemas.microsoft.com/office/powerpoint/2010/main" val="34658550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73937" y="704172"/>
            <a:ext cx="9844125"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انا مقبول بعيونه ومحبوب كتير كتير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ومهما كانت ظروفي رح ابقى واثق فيه</a:t>
            </a:r>
          </a:p>
          <a:p>
            <a:pPr algn="ctr" rtl="1">
              <a:lnSpc>
                <a:spcPct val="150000"/>
              </a:lnSpc>
            </a:pPr>
            <a:r>
              <a:rPr lang="ar-LB" sz="5400" b="1" i="0" dirty="0">
                <a:solidFill>
                  <a:srgbClr val="273582"/>
                </a:solidFill>
                <a:effectLst/>
                <a:latin typeface="Tahoma" panose="020B0604030504040204" pitchFamily="34" charset="0"/>
              </a:rPr>
              <a:t>(من يوم ما سكن قلبي غيرلي كل فكري</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ابن الملك سماني برنس يعني امير)٢ </a:t>
            </a:r>
          </a:p>
        </p:txBody>
      </p:sp>
    </p:spTree>
    <p:extLst>
      <p:ext uri="{BB962C8B-B14F-4D97-AF65-F5344CB8AC3E}">
        <p14:creationId xmlns:p14="http://schemas.microsoft.com/office/powerpoint/2010/main" val="29239921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11970" y="769517"/>
            <a:ext cx="9844125"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لو مهما كان لوني ابيض او اسمر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شعري اسود ومجعد او سابل واشقر</a:t>
            </a:r>
          </a:p>
          <a:p>
            <a:pPr algn="ctr" rtl="1">
              <a:lnSpc>
                <a:spcPct val="150000"/>
              </a:lnSpc>
            </a:pPr>
            <a:r>
              <a:rPr lang="ar-LB" sz="5400" b="1" i="0" dirty="0">
                <a:solidFill>
                  <a:srgbClr val="273582"/>
                </a:solidFill>
                <a:effectLst/>
                <a:latin typeface="Tahoma" panose="020B0604030504040204" pitchFamily="34" charset="0"/>
              </a:rPr>
              <a:t>شكل وجهي عادي او متل القمر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عيوني سود او بني ازرق او اخضر</a:t>
            </a:r>
          </a:p>
        </p:txBody>
      </p:sp>
    </p:spTree>
    <p:extLst>
      <p:ext uri="{BB962C8B-B14F-4D97-AF65-F5344CB8AC3E}">
        <p14:creationId xmlns:p14="http://schemas.microsoft.com/office/powerpoint/2010/main" val="27020423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972</TotalTime>
  <Words>2177</Words>
  <Application>Microsoft Macintosh PowerPoint</Application>
  <PresentationFormat>Widescreen</PresentationFormat>
  <Paragraphs>312</Paragraphs>
  <Slides>58</Slides>
  <Notes>19</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58</vt:i4>
      </vt:variant>
    </vt:vector>
  </HeadingPairs>
  <TitlesOfParts>
    <vt:vector size="65" baseType="lpstr">
      <vt:lpstr>Arial</vt:lpstr>
      <vt:lpstr>Calibri</vt:lpstr>
      <vt:lpstr>Calibri Light</vt:lpstr>
      <vt:lpstr>MinionPro-Regular</vt:lpstr>
      <vt:lpstr>Tahoma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134</cp:revision>
  <dcterms:created xsi:type="dcterms:W3CDTF">2020-02-20T11:27:55Z</dcterms:created>
  <dcterms:modified xsi:type="dcterms:W3CDTF">2022-07-15T08:53:33Z</dcterms:modified>
</cp:coreProperties>
</file>